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4" r:id="rId4"/>
  </p:sldMasterIdLst>
  <p:sldIdLst>
    <p:sldId id="343" r:id="rId5"/>
    <p:sldId id="257" r:id="rId6"/>
    <p:sldId id="284" r:id="rId7"/>
    <p:sldId id="351" r:id="rId8"/>
    <p:sldId id="350" r:id="rId9"/>
    <p:sldId id="342" r:id="rId10"/>
    <p:sldId id="267" r:id="rId11"/>
    <p:sldId id="268" r:id="rId12"/>
    <p:sldId id="345" r:id="rId13"/>
    <p:sldId id="34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rtman, Melissa" initials="SM" lastIdx="1" clrIdx="0">
    <p:extLst>
      <p:ext uri="{19B8F6BF-5375-455C-9EA6-DF929625EA0E}">
        <p15:presenceInfo xmlns:p15="http://schemas.microsoft.com/office/powerpoint/2012/main" userId="S::sortmanm@msu.edu::c1e827b9-5d6d-47ea-b6fe-08f4545a3a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4" autoAdjust="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F98948-3320-4B7F-80FB-AB1137B5078B}" type="doc">
      <dgm:prSet loTypeId="urn:microsoft.com/office/officeart/2005/8/layout/hProcess10"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8935234-F39B-4F64-9D3E-ECC198090598}">
      <dgm:prSet custT="1"/>
      <dgm:spPr>
        <a:noFill/>
        <a:ln>
          <a:noFill/>
        </a:ln>
      </dgm:spPr>
      <dgm:t>
        <a:bodyPr anchor="ctr"/>
        <a:lstStyle/>
        <a:p>
          <a:pPr algn="ctr"/>
          <a:r>
            <a:rPr lang="en-US" sz="2000" b="1" dirty="0">
              <a:solidFill>
                <a:schemeClr val="tx1"/>
              </a:solidFill>
            </a:rPr>
            <a:t>IRS</a:t>
          </a:r>
        </a:p>
        <a:p>
          <a:pPr algn="ctr"/>
          <a:r>
            <a:rPr lang="en-US" sz="2000" b="1" dirty="0">
              <a:solidFill>
                <a:schemeClr val="tx1"/>
              </a:solidFill>
            </a:rPr>
            <a:t>Rules for payment of “services”</a:t>
          </a:r>
        </a:p>
      </dgm:t>
    </dgm:pt>
    <dgm:pt modelId="{B6CB3CF8-E647-4BD2-92CD-1EEA584C5221}" type="parTrans" cxnId="{91D2593C-7D74-43E8-BC24-122A9C83402E}">
      <dgm:prSet/>
      <dgm:spPr/>
      <dgm:t>
        <a:bodyPr/>
        <a:lstStyle/>
        <a:p>
          <a:pPr algn="ctr"/>
          <a:endParaRPr lang="en-US" sz="1600">
            <a:solidFill>
              <a:schemeClr val="tx1"/>
            </a:solidFill>
          </a:endParaRPr>
        </a:p>
      </dgm:t>
    </dgm:pt>
    <dgm:pt modelId="{A80C0A60-9866-4750-AF50-82E6D30D27C4}" type="sibTrans" cxnId="{91D2593C-7D74-43E8-BC24-122A9C83402E}">
      <dgm:prSet/>
      <dgm:spPr>
        <a:solidFill>
          <a:schemeClr val="tx2">
            <a:lumMod val="75000"/>
          </a:schemeClr>
        </a:solidFill>
      </dgm:spPr>
      <dgm:t>
        <a:bodyPr/>
        <a:lstStyle/>
        <a:p>
          <a:pPr algn="ctr"/>
          <a:endParaRPr lang="en-US" sz="1600" dirty="0">
            <a:solidFill>
              <a:schemeClr val="tx1"/>
            </a:solidFill>
          </a:endParaRPr>
        </a:p>
      </dgm:t>
    </dgm:pt>
    <dgm:pt modelId="{3CA3A262-78E2-46B9-86B9-EC5A18FB14DE}">
      <dgm:prSet custT="1"/>
      <dgm:spPr>
        <a:noFill/>
        <a:ln>
          <a:noFill/>
        </a:ln>
      </dgm:spPr>
      <dgm:t>
        <a:bodyPr anchor="ctr"/>
        <a:lstStyle/>
        <a:p>
          <a:pPr algn="ctr"/>
          <a:r>
            <a:rPr lang="en-US" sz="2000" b="1" dirty="0">
              <a:solidFill>
                <a:schemeClr val="tx1"/>
              </a:solidFill>
            </a:rPr>
            <a:t>Payment must be monetary compensation</a:t>
          </a:r>
        </a:p>
      </dgm:t>
    </dgm:pt>
    <dgm:pt modelId="{6BBE6B70-7535-4543-9D22-9A5FD3AA825E}" type="parTrans" cxnId="{DA22B488-0463-414F-B875-46191CF8188F}">
      <dgm:prSet/>
      <dgm:spPr/>
      <dgm:t>
        <a:bodyPr/>
        <a:lstStyle/>
        <a:p>
          <a:pPr algn="ctr"/>
          <a:endParaRPr lang="en-US" sz="1600">
            <a:solidFill>
              <a:schemeClr val="tx1"/>
            </a:solidFill>
          </a:endParaRPr>
        </a:p>
      </dgm:t>
    </dgm:pt>
    <dgm:pt modelId="{B3A5339B-3B69-46DF-810A-B2517955555D}" type="sibTrans" cxnId="{DA22B488-0463-414F-B875-46191CF8188F}">
      <dgm:prSet/>
      <dgm:spPr/>
      <dgm:t>
        <a:bodyPr/>
        <a:lstStyle/>
        <a:p>
          <a:pPr algn="ctr"/>
          <a:endParaRPr lang="en-US" sz="1600">
            <a:solidFill>
              <a:schemeClr val="tx1"/>
            </a:solidFill>
          </a:endParaRPr>
        </a:p>
      </dgm:t>
    </dgm:pt>
    <dgm:pt modelId="{15F858BE-12F3-4653-B340-0B188B98203C}">
      <dgm:prSet custT="1"/>
      <dgm:spPr>
        <a:noFill/>
        <a:ln>
          <a:noFill/>
        </a:ln>
      </dgm:spPr>
      <dgm:t>
        <a:bodyPr anchor="ctr"/>
        <a:lstStyle/>
        <a:p>
          <a:pPr algn="ctr"/>
          <a:r>
            <a:rPr lang="en-US" sz="2000" b="1" dirty="0">
              <a:solidFill>
                <a:schemeClr val="tx1"/>
              </a:solidFill>
            </a:rPr>
            <a:t>Faculty provide “services”</a:t>
          </a:r>
        </a:p>
      </dgm:t>
    </dgm:pt>
    <dgm:pt modelId="{BAF7F54C-54BB-4E32-A3BE-70FDDE1ACC7A}" type="sibTrans" cxnId="{DEBC30EA-F307-450A-9FE0-DE38E709B7C6}">
      <dgm:prSet/>
      <dgm:spPr>
        <a:solidFill>
          <a:schemeClr val="tx2">
            <a:lumMod val="75000"/>
          </a:schemeClr>
        </a:solidFill>
      </dgm:spPr>
      <dgm:t>
        <a:bodyPr/>
        <a:lstStyle/>
        <a:p>
          <a:pPr algn="ctr"/>
          <a:endParaRPr lang="en-US" sz="1600" dirty="0">
            <a:solidFill>
              <a:schemeClr val="tx1"/>
            </a:solidFill>
          </a:endParaRPr>
        </a:p>
      </dgm:t>
    </dgm:pt>
    <dgm:pt modelId="{A18FFBF8-8B7D-40D4-A330-31FF915469FD}" type="parTrans" cxnId="{DEBC30EA-F307-450A-9FE0-DE38E709B7C6}">
      <dgm:prSet/>
      <dgm:spPr/>
      <dgm:t>
        <a:bodyPr/>
        <a:lstStyle/>
        <a:p>
          <a:pPr algn="ctr"/>
          <a:endParaRPr lang="en-US" sz="1600">
            <a:solidFill>
              <a:schemeClr val="tx1"/>
            </a:solidFill>
          </a:endParaRPr>
        </a:p>
      </dgm:t>
    </dgm:pt>
    <dgm:pt modelId="{D71E86D0-6050-6B48-A8A5-4C1AB935F287}" type="pres">
      <dgm:prSet presAssocID="{64F98948-3320-4B7F-80FB-AB1137B5078B}" presName="Name0" presStyleCnt="0">
        <dgm:presLayoutVars>
          <dgm:dir/>
          <dgm:resizeHandles val="exact"/>
        </dgm:presLayoutVars>
      </dgm:prSet>
      <dgm:spPr/>
    </dgm:pt>
    <dgm:pt modelId="{5E553F33-6118-FB40-89F3-15938F669FBE}" type="pres">
      <dgm:prSet presAssocID="{15F858BE-12F3-4653-B340-0B188B98203C}" presName="composite" presStyleCnt="0"/>
      <dgm:spPr/>
    </dgm:pt>
    <dgm:pt modelId="{F217DEC4-0687-9546-AFDA-7F63E3E4E63D}" type="pres">
      <dgm:prSet presAssocID="{15F858BE-12F3-4653-B340-0B188B98203C}" presName="imagSh" presStyleLbl="bgImgPlace1" presStyleIdx="0" presStyleCnt="3" custScaleX="60833" custScaleY="68683" custLinFactNeighborX="15146" custLinFactNeighborY="810"/>
      <dgm:spPr>
        <a:blipFill>
          <a:blip xmlns:r="http://schemas.openxmlformats.org/officeDocument/2006/relationships" r:embed="rId1">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lassroom"/>
        </a:ext>
      </dgm:extLst>
    </dgm:pt>
    <dgm:pt modelId="{F7010F18-F6C1-6244-999C-6F4826BFEE21}" type="pres">
      <dgm:prSet presAssocID="{15F858BE-12F3-4653-B340-0B188B98203C}" presName="txNode" presStyleLbl="node1" presStyleIdx="0" presStyleCnt="3" custScaleY="100000">
        <dgm:presLayoutVars>
          <dgm:bulletEnabled val="1"/>
        </dgm:presLayoutVars>
      </dgm:prSet>
      <dgm:spPr/>
    </dgm:pt>
    <dgm:pt modelId="{B48CEBB2-ABEF-3441-AEA3-83AB1BDCA6CB}" type="pres">
      <dgm:prSet presAssocID="{BAF7F54C-54BB-4E32-A3BE-70FDDE1ACC7A}" presName="sibTrans" presStyleLbl="sibTrans2D1" presStyleIdx="0" presStyleCnt="2"/>
      <dgm:spPr/>
    </dgm:pt>
    <dgm:pt modelId="{CDFD3779-0C6D-ED4A-8A25-EEFA7EDEEBA8}" type="pres">
      <dgm:prSet presAssocID="{BAF7F54C-54BB-4E32-A3BE-70FDDE1ACC7A}" presName="connTx" presStyleLbl="sibTrans2D1" presStyleIdx="0" presStyleCnt="2"/>
      <dgm:spPr/>
    </dgm:pt>
    <dgm:pt modelId="{A3D74D30-2AE4-A945-80A5-CE2E48807439}" type="pres">
      <dgm:prSet presAssocID="{18935234-F39B-4F64-9D3E-ECC198090598}" presName="composite" presStyleCnt="0"/>
      <dgm:spPr/>
    </dgm:pt>
    <dgm:pt modelId="{E284C749-1295-0C4F-B1FC-783A25129564}" type="pres">
      <dgm:prSet presAssocID="{18935234-F39B-4F64-9D3E-ECC198090598}" presName="imagSh" presStyleLbl="bgImgPlace1" presStyleIdx="1" presStyleCnt="3" custScaleX="60833" custScaleY="68683" custLinFactNeighborX="15146" custLinFactNeighborY="810"/>
      <dgm:spPr>
        <a:blipFill>
          <a:blip xmlns:r="http://schemas.openxmlformats.org/officeDocument/2006/relationships" r:embed="rId3">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ourt"/>
        </a:ext>
      </dgm:extLst>
    </dgm:pt>
    <dgm:pt modelId="{81E0535B-114E-6F49-902E-9793A88FD7A2}" type="pres">
      <dgm:prSet presAssocID="{18935234-F39B-4F64-9D3E-ECC198090598}" presName="txNode" presStyleLbl="node1" presStyleIdx="1" presStyleCnt="3" custScaleY="100000">
        <dgm:presLayoutVars>
          <dgm:bulletEnabled val="1"/>
        </dgm:presLayoutVars>
      </dgm:prSet>
      <dgm:spPr/>
    </dgm:pt>
    <dgm:pt modelId="{F44E78FC-A2BF-B94F-9C95-C81B202ABE44}" type="pres">
      <dgm:prSet presAssocID="{A80C0A60-9866-4750-AF50-82E6D30D27C4}" presName="sibTrans" presStyleLbl="sibTrans2D1" presStyleIdx="1" presStyleCnt="2" custScaleX="81572" custScaleY="114300"/>
      <dgm:spPr/>
    </dgm:pt>
    <dgm:pt modelId="{CE0FA63C-09D8-934F-91B5-588B4F27B949}" type="pres">
      <dgm:prSet presAssocID="{A80C0A60-9866-4750-AF50-82E6D30D27C4}" presName="connTx" presStyleLbl="sibTrans2D1" presStyleIdx="1" presStyleCnt="2"/>
      <dgm:spPr/>
    </dgm:pt>
    <dgm:pt modelId="{CC379880-0DFC-BC40-8044-92B945203AD3}" type="pres">
      <dgm:prSet presAssocID="{3CA3A262-78E2-46B9-86B9-EC5A18FB14DE}" presName="composite" presStyleCnt="0"/>
      <dgm:spPr/>
    </dgm:pt>
    <dgm:pt modelId="{1CADC06F-09C6-D742-9130-63CA66649117}" type="pres">
      <dgm:prSet presAssocID="{3CA3A262-78E2-46B9-86B9-EC5A18FB14DE}" presName="imagSh" presStyleLbl="bgImgPlace1" presStyleIdx="2" presStyleCnt="3" custScaleX="60833" custScaleY="68683" custLinFactNeighborX="15146" custLinFactNeighborY="810"/>
      <dgm:spPr>
        <a:blipFill>
          <a:blip xmlns:r="http://schemas.openxmlformats.org/officeDocument/2006/relationships" r:embed="rId5">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ollar"/>
        </a:ext>
      </dgm:extLst>
    </dgm:pt>
    <dgm:pt modelId="{6F26F383-AACD-1A41-8F77-717FC223BEE0}" type="pres">
      <dgm:prSet presAssocID="{3CA3A262-78E2-46B9-86B9-EC5A18FB14DE}" presName="txNode" presStyleLbl="node1" presStyleIdx="2" presStyleCnt="3" custScaleY="100000">
        <dgm:presLayoutVars>
          <dgm:bulletEnabled val="1"/>
        </dgm:presLayoutVars>
      </dgm:prSet>
      <dgm:spPr/>
    </dgm:pt>
  </dgm:ptLst>
  <dgm:cxnLst>
    <dgm:cxn modelId="{27B18F13-75D9-B34B-B64A-0CEE13570B09}" type="presOf" srcId="{64F98948-3320-4B7F-80FB-AB1137B5078B}" destId="{D71E86D0-6050-6B48-A8A5-4C1AB935F287}" srcOrd="0" destOrd="0" presId="urn:microsoft.com/office/officeart/2005/8/layout/hProcess10"/>
    <dgm:cxn modelId="{6F956729-1A9D-7C40-835D-B4CB60071877}" type="presOf" srcId="{BAF7F54C-54BB-4E32-A3BE-70FDDE1ACC7A}" destId="{CDFD3779-0C6D-ED4A-8A25-EEFA7EDEEBA8}" srcOrd="1" destOrd="0" presId="urn:microsoft.com/office/officeart/2005/8/layout/hProcess10"/>
    <dgm:cxn modelId="{9616F733-D614-9E49-B45A-F626C05E0A0A}" type="presOf" srcId="{BAF7F54C-54BB-4E32-A3BE-70FDDE1ACC7A}" destId="{B48CEBB2-ABEF-3441-AEA3-83AB1BDCA6CB}" srcOrd="0" destOrd="0" presId="urn:microsoft.com/office/officeart/2005/8/layout/hProcess10"/>
    <dgm:cxn modelId="{91D2593C-7D74-43E8-BC24-122A9C83402E}" srcId="{64F98948-3320-4B7F-80FB-AB1137B5078B}" destId="{18935234-F39B-4F64-9D3E-ECC198090598}" srcOrd="1" destOrd="0" parTransId="{B6CB3CF8-E647-4BD2-92CD-1EEA584C5221}" sibTransId="{A80C0A60-9866-4750-AF50-82E6D30D27C4}"/>
    <dgm:cxn modelId="{03765778-F70E-4E4F-AD78-3E86BF49035E}" type="presOf" srcId="{15F858BE-12F3-4653-B340-0B188B98203C}" destId="{F7010F18-F6C1-6244-999C-6F4826BFEE21}" srcOrd="0" destOrd="0" presId="urn:microsoft.com/office/officeart/2005/8/layout/hProcess10"/>
    <dgm:cxn modelId="{FA95D97D-CE2A-9F49-A6D8-18333FD66426}" type="presOf" srcId="{A80C0A60-9866-4750-AF50-82E6D30D27C4}" destId="{CE0FA63C-09D8-934F-91B5-588B4F27B949}" srcOrd="1" destOrd="0" presId="urn:microsoft.com/office/officeart/2005/8/layout/hProcess10"/>
    <dgm:cxn modelId="{DA22B488-0463-414F-B875-46191CF8188F}" srcId="{64F98948-3320-4B7F-80FB-AB1137B5078B}" destId="{3CA3A262-78E2-46B9-86B9-EC5A18FB14DE}" srcOrd="2" destOrd="0" parTransId="{6BBE6B70-7535-4543-9D22-9A5FD3AA825E}" sibTransId="{B3A5339B-3B69-46DF-810A-B2517955555D}"/>
    <dgm:cxn modelId="{B8ABA3B5-ECCC-6D46-B337-803116BB5AAA}" type="presOf" srcId="{3CA3A262-78E2-46B9-86B9-EC5A18FB14DE}" destId="{6F26F383-AACD-1A41-8F77-717FC223BEE0}" srcOrd="0" destOrd="0" presId="urn:microsoft.com/office/officeart/2005/8/layout/hProcess10"/>
    <dgm:cxn modelId="{4A25D3B6-6AC7-174D-97D6-3E8F48F4E771}" type="presOf" srcId="{A80C0A60-9866-4750-AF50-82E6D30D27C4}" destId="{F44E78FC-A2BF-B94F-9C95-C81B202ABE44}" srcOrd="0" destOrd="0" presId="urn:microsoft.com/office/officeart/2005/8/layout/hProcess10"/>
    <dgm:cxn modelId="{520D18E4-D231-574D-B64D-D6C4244C1E3F}" type="presOf" srcId="{18935234-F39B-4F64-9D3E-ECC198090598}" destId="{81E0535B-114E-6F49-902E-9793A88FD7A2}" srcOrd="0" destOrd="0" presId="urn:microsoft.com/office/officeart/2005/8/layout/hProcess10"/>
    <dgm:cxn modelId="{DEBC30EA-F307-450A-9FE0-DE38E709B7C6}" srcId="{64F98948-3320-4B7F-80FB-AB1137B5078B}" destId="{15F858BE-12F3-4653-B340-0B188B98203C}" srcOrd="0" destOrd="0" parTransId="{A18FFBF8-8B7D-40D4-A330-31FF915469FD}" sibTransId="{BAF7F54C-54BB-4E32-A3BE-70FDDE1ACC7A}"/>
    <dgm:cxn modelId="{46AC3F03-13B1-1343-BFE4-0F50E71E66C0}" type="presParOf" srcId="{D71E86D0-6050-6B48-A8A5-4C1AB935F287}" destId="{5E553F33-6118-FB40-89F3-15938F669FBE}" srcOrd="0" destOrd="0" presId="urn:microsoft.com/office/officeart/2005/8/layout/hProcess10"/>
    <dgm:cxn modelId="{8580CD58-3D7E-EC4B-A618-A71A19674BD4}" type="presParOf" srcId="{5E553F33-6118-FB40-89F3-15938F669FBE}" destId="{F217DEC4-0687-9546-AFDA-7F63E3E4E63D}" srcOrd="0" destOrd="0" presId="urn:microsoft.com/office/officeart/2005/8/layout/hProcess10"/>
    <dgm:cxn modelId="{8832B1FF-2E99-6E4A-B3E5-AD220CD534D2}" type="presParOf" srcId="{5E553F33-6118-FB40-89F3-15938F669FBE}" destId="{F7010F18-F6C1-6244-999C-6F4826BFEE21}" srcOrd="1" destOrd="0" presId="urn:microsoft.com/office/officeart/2005/8/layout/hProcess10"/>
    <dgm:cxn modelId="{E928AE63-7C58-C647-8CA7-D733A4A11C59}" type="presParOf" srcId="{D71E86D0-6050-6B48-A8A5-4C1AB935F287}" destId="{B48CEBB2-ABEF-3441-AEA3-83AB1BDCA6CB}" srcOrd="1" destOrd="0" presId="urn:microsoft.com/office/officeart/2005/8/layout/hProcess10"/>
    <dgm:cxn modelId="{D946D881-929D-7149-A7CB-7987A68A33E0}" type="presParOf" srcId="{B48CEBB2-ABEF-3441-AEA3-83AB1BDCA6CB}" destId="{CDFD3779-0C6D-ED4A-8A25-EEFA7EDEEBA8}" srcOrd="0" destOrd="0" presId="urn:microsoft.com/office/officeart/2005/8/layout/hProcess10"/>
    <dgm:cxn modelId="{1C441F21-4D72-4C47-A4E2-DC24F297A352}" type="presParOf" srcId="{D71E86D0-6050-6B48-A8A5-4C1AB935F287}" destId="{A3D74D30-2AE4-A945-80A5-CE2E48807439}" srcOrd="2" destOrd="0" presId="urn:microsoft.com/office/officeart/2005/8/layout/hProcess10"/>
    <dgm:cxn modelId="{2C29130C-C5FA-D64C-B3BC-C99144A11EB4}" type="presParOf" srcId="{A3D74D30-2AE4-A945-80A5-CE2E48807439}" destId="{E284C749-1295-0C4F-B1FC-783A25129564}" srcOrd="0" destOrd="0" presId="urn:microsoft.com/office/officeart/2005/8/layout/hProcess10"/>
    <dgm:cxn modelId="{AB5DF83F-E407-4246-81AD-A56189C2D1D2}" type="presParOf" srcId="{A3D74D30-2AE4-A945-80A5-CE2E48807439}" destId="{81E0535B-114E-6F49-902E-9793A88FD7A2}" srcOrd="1" destOrd="0" presId="urn:microsoft.com/office/officeart/2005/8/layout/hProcess10"/>
    <dgm:cxn modelId="{3A42A652-9223-0A45-B184-77E224F805A9}" type="presParOf" srcId="{D71E86D0-6050-6B48-A8A5-4C1AB935F287}" destId="{F44E78FC-A2BF-B94F-9C95-C81B202ABE44}" srcOrd="3" destOrd="0" presId="urn:microsoft.com/office/officeart/2005/8/layout/hProcess10"/>
    <dgm:cxn modelId="{8CD4F962-B721-DD42-82DB-E2046F67DB86}" type="presParOf" srcId="{F44E78FC-A2BF-B94F-9C95-C81B202ABE44}" destId="{CE0FA63C-09D8-934F-91B5-588B4F27B949}" srcOrd="0" destOrd="0" presId="urn:microsoft.com/office/officeart/2005/8/layout/hProcess10"/>
    <dgm:cxn modelId="{930649C5-0765-BF44-A3AD-D9E65EA3AFB8}" type="presParOf" srcId="{D71E86D0-6050-6B48-A8A5-4C1AB935F287}" destId="{CC379880-0DFC-BC40-8044-92B945203AD3}" srcOrd="4" destOrd="0" presId="urn:microsoft.com/office/officeart/2005/8/layout/hProcess10"/>
    <dgm:cxn modelId="{70B6C8CE-D2E4-5F4D-99D9-1D09E7629BF9}" type="presParOf" srcId="{CC379880-0DFC-BC40-8044-92B945203AD3}" destId="{1CADC06F-09C6-D742-9130-63CA66649117}" srcOrd="0" destOrd="0" presId="urn:microsoft.com/office/officeart/2005/8/layout/hProcess10"/>
    <dgm:cxn modelId="{F9624D1E-E935-CF40-A145-8C716413BC3B}" type="presParOf" srcId="{CC379880-0DFC-BC40-8044-92B945203AD3}" destId="{6F26F383-AACD-1A41-8F77-717FC223BEE0}"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0B14E-AEA6-48D3-A387-ED4A3A3BF840}" type="doc">
      <dgm:prSet loTypeId="urn:microsoft.com/office/officeart/2005/8/layout/chevron1" loCatId="icon" qsTypeId="urn:microsoft.com/office/officeart/2005/8/quickstyle/simple1" qsCatId="simple" csTypeId="urn:microsoft.com/office/officeart/2005/8/colors/colorful3" csCatId="colorful" phldr="1"/>
      <dgm:spPr/>
      <dgm:t>
        <a:bodyPr/>
        <a:lstStyle/>
        <a:p>
          <a:endParaRPr lang="en-US"/>
        </a:p>
      </dgm:t>
    </dgm:pt>
    <dgm:pt modelId="{AACEAFD5-63CF-4AFC-B46F-BE086C5D447C}">
      <dgm:prSet phldrT="[Text]" custT="1"/>
      <dgm:spPr/>
      <dgm:t>
        <a:bodyPr/>
        <a:lstStyle/>
        <a:p>
          <a:r>
            <a:rPr lang="en-US" sz="1600" b="1" dirty="0">
              <a:effectLst/>
              <a:latin typeface="+mj-lt"/>
            </a:rPr>
            <a:t>STEP 01</a:t>
          </a:r>
        </a:p>
      </dgm:t>
    </dgm:pt>
    <dgm:pt modelId="{7A0BD8EC-BB4A-4912-A54E-6F39B681264E}" type="parTrans" cxnId="{AE101ABC-7EA3-4444-A576-8AB15A371C84}">
      <dgm:prSet/>
      <dgm:spPr/>
      <dgm:t>
        <a:bodyPr/>
        <a:lstStyle/>
        <a:p>
          <a:endParaRPr lang="en-US" sz="1400"/>
        </a:p>
      </dgm:t>
    </dgm:pt>
    <dgm:pt modelId="{7A8D4B4D-06E9-4958-810D-A6226B6AC588}" type="sibTrans" cxnId="{AE101ABC-7EA3-4444-A576-8AB15A371C84}">
      <dgm:prSet/>
      <dgm:spPr/>
      <dgm:t>
        <a:bodyPr/>
        <a:lstStyle/>
        <a:p>
          <a:endParaRPr lang="en-US" sz="1400"/>
        </a:p>
      </dgm:t>
    </dgm:pt>
    <dgm:pt modelId="{349299C9-846E-4827-813A-349CCCE20782}">
      <dgm:prSet phldrT="[Text]" custT="1"/>
      <dgm:spPr/>
      <dgm:t>
        <a:bodyPr lIns="0" tIns="432000" rIns="182880" anchor="t" anchorCtr="0"/>
        <a:lstStyle/>
        <a:p>
          <a:pPr marL="0" lvl="0" indent="0" defTabSz="533400">
            <a:lnSpc>
              <a:spcPct val="100000"/>
            </a:lnSpc>
            <a:spcBef>
              <a:spcPct val="0"/>
            </a:spcBef>
            <a:spcAft>
              <a:spcPts val="0"/>
            </a:spcAft>
            <a:buNone/>
          </a:pPr>
          <a:r>
            <a:rPr lang="en-US" sz="2000" b="1" kern="1200" dirty="0">
              <a:latin typeface="+mn-lt"/>
              <a:ea typeface="+mn-ea"/>
              <a:cs typeface="+mn-cs"/>
            </a:rPr>
            <a:t>Faculty (AY) from College A</a:t>
          </a:r>
          <a:r>
            <a:rPr lang="en-US" sz="2000" b="1" kern="1200" baseline="0" dirty="0">
              <a:latin typeface="+mn-lt"/>
              <a:ea typeface="+mn-ea"/>
              <a:cs typeface="+mn-cs"/>
            </a:rPr>
            <a:t> teaches a class (in addition to their 100% position) class for College B</a:t>
          </a:r>
          <a:endParaRPr lang="en-US" sz="2000" b="1" kern="1200" dirty="0">
            <a:latin typeface="+mn-lt"/>
            <a:ea typeface="+mn-ea"/>
            <a:cs typeface="+mn-cs"/>
          </a:endParaRPr>
        </a:p>
      </dgm:t>
    </dgm:pt>
    <dgm:pt modelId="{AEA27547-B9ED-4994-BD27-04EC297EF367}" type="parTrans" cxnId="{0EFA3039-6828-403C-9445-4359BA6645E6}">
      <dgm:prSet/>
      <dgm:spPr/>
      <dgm:t>
        <a:bodyPr/>
        <a:lstStyle/>
        <a:p>
          <a:endParaRPr lang="en-US" sz="1400"/>
        </a:p>
      </dgm:t>
    </dgm:pt>
    <dgm:pt modelId="{9D819F52-ACA0-4B08-8256-DF6BD8FA3A0B}" type="sibTrans" cxnId="{0EFA3039-6828-403C-9445-4359BA6645E6}">
      <dgm:prSet/>
      <dgm:spPr/>
      <dgm:t>
        <a:bodyPr/>
        <a:lstStyle/>
        <a:p>
          <a:endParaRPr lang="en-US" sz="1400"/>
        </a:p>
      </dgm:t>
    </dgm:pt>
    <dgm:pt modelId="{5D70EFF5-8B31-4A1F-AE44-51E4CF0013EB}">
      <dgm:prSet phldrT="[Text]" custT="1"/>
      <dgm:spPr/>
      <dgm:t>
        <a:bodyPr lIns="0" tIns="432000" rIns="0" anchor="t" anchorCtr="0"/>
        <a:lstStyle/>
        <a:p>
          <a:pPr marL="17463" indent="0">
            <a:buNone/>
            <a:tabLst/>
          </a:pPr>
          <a:r>
            <a:rPr lang="en-US" sz="2000" b="1" dirty="0">
              <a:latin typeface="+mn-lt"/>
              <a:ea typeface="+mn-ea"/>
              <a:cs typeface="+mn-cs"/>
            </a:rPr>
            <a:t>College B transfers funds to College A faculty’s department account </a:t>
          </a:r>
          <a:endParaRPr lang="en-US" sz="2000" b="1" dirty="0"/>
        </a:p>
      </dgm:t>
    </dgm:pt>
    <dgm:pt modelId="{96C720A0-FEEF-48D1-8DF6-ABA03C304822}" type="parTrans" cxnId="{E97FF64F-8020-497E-AE7D-2395DDA4560D}">
      <dgm:prSet/>
      <dgm:spPr/>
      <dgm:t>
        <a:bodyPr/>
        <a:lstStyle/>
        <a:p>
          <a:endParaRPr lang="en-US" sz="1400"/>
        </a:p>
      </dgm:t>
    </dgm:pt>
    <dgm:pt modelId="{B6A59CDE-18AD-4553-B6C5-FF001A8E8510}" type="sibTrans" cxnId="{E97FF64F-8020-497E-AE7D-2395DDA4560D}">
      <dgm:prSet/>
      <dgm:spPr/>
      <dgm:t>
        <a:bodyPr/>
        <a:lstStyle/>
        <a:p>
          <a:endParaRPr lang="en-US" sz="1400"/>
        </a:p>
      </dgm:t>
    </dgm:pt>
    <dgm:pt modelId="{D71FC021-6A65-44D1-95B9-0E6C89079866}">
      <dgm:prSet phldrT="[Text]" custT="1"/>
      <dgm:spPr/>
      <dgm:t>
        <a:bodyPr/>
        <a:lstStyle/>
        <a:p>
          <a:r>
            <a:rPr lang="en-US" sz="1600" b="1" dirty="0">
              <a:effectLst/>
              <a:latin typeface="+mj-lt"/>
            </a:rPr>
            <a:t>STEP 03</a:t>
          </a:r>
        </a:p>
      </dgm:t>
    </dgm:pt>
    <dgm:pt modelId="{862AAE39-3AAD-40E3-BA20-90187BD73242}" type="parTrans" cxnId="{53239C96-427C-420B-95DC-546F3B30ED65}">
      <dgm:prSet/>
      <dgm:spPr/>
      <dgm:t>
        <a:bodyPr/>
        <a:lstStyle/>
        <a:p>
          <a:endParaRPr lang="en-US" sz="1400"/>
        </a:p>
      </dgm:t>
    </dgm:pt>
    <dgm:pt modelId="{9B090D9D-470E-46E2-AABB-0368A52481AA}" type="sibTrans" cxnId="{53239C96-427C-420B-95DC-546F3B30ED65}">
      <dgm:prSet/>
      <dgm:spPr/>
      <dgm:t>
        <a:bodyPr/>
        <a:lstStyle/>
        <a:p>
          <a:endParaRPr lang="en-US" sz="1400"/>
        </a:p>
      </dgm:t>
    </dgm:pt>
    <dgm:pt modelId="{4A6BB192-9983-4F48-BBC5-6E384EED7EC5}">
      <dgm:prSet phldrT="[Text]" custT="1"/>
      <dgm:spPr/>
      <dgm:t>
        <a:bodyPr lIns="0" tIns="432000" rIns="182880" anchor="t" anchorCtr="0"/>
        <a:lstStyle/>
        <a:p>
          <a:pPr marL="17463" indent="0">
            <a:buNone/>
            <a:tabLst/>
          </a:pPr>
          <a:r>
            <a:rPr lang="en-US" sz="2000" b="1" dirty="0"/>
            <a:t>Faculty notifies department chair they would like to attend a professional conference </a:t>
          </a:r>
        </a:p>
      </dgm:t>
    </dgm:pt>
    <dgm:pt modelId="{230A6E4A-6CED-4DC0-AEFE-6859FE07B658}" type="parTrans" cxnId="{E3115EEA-DE9C-4F06-B8B3-BEB263D5F2B1}">
      <dgm:prSet/>
      <dgm:spPr/>
      <dgm:t>
        <a:bodyPr/>
        <a:lstStyle/>
        <a:p>
          <a:endParaRPr lang="en-US" sz="1400"/>
        </a:p>
      </dgm:t>
    </dgm:pt>
    <dgm:pt modelId="{0B568EC2-5D2A-4B00-8047-B7832F245B44}" type="sibTrans" cxnId="{E3115EEA-DE9C-4F06-B8B3-BEB263D5F2B1}">
      <dgm:prSet/>
      <dgm:spPr/>
      <dgm:t>
        <a:bodyPr/>
        <a:lstStyle/>
        <a:p>
          <a:endParaRPr lang="en-US" sz="1400"/>
        </a:p>
      </dgm:t>
    </dgm:pt>
    <dgm:pt modelId="{D07AD3FD-84FF-467E-9693-752776549C61}">
      <dgm:prSet phldrT="[Text]" custT="1"/>
      <dgm:spPr/>
      <dgm:t>
        <a:bodyPr/>
        <a:lstStyle/>
        <a:p>
          <a:r>
            <a:rPr lang="en-US" sz="1600" b="1" dirty="0">
              <a:effectLst/>
              <a:latin typeface="+mj-lt"/>
            </a:rPr>
            <a:t>STEP 02</a:t>
          </a:r>
        </a:p>
      </dgm:t>
    </dgm:pt>
    <dgm:pt modelId="{A8C9B7A9-BC2A-4753-B7F0-F2E361D95520}" type="sibTrans" cxnId="{55492768-9A5E-4F74-AC7C-959C5C24EFD3}">
      <dgm:prSet/>
      <dgm:spPr/>
      <dgm:t>
        <a:bodyPr/>
        <a:lstStyle/>
        <a:p>
          <a:endParaRPr lang="en-US" sz="1400"/>
        </a:p>
      </dgm:t>
    </dgm:pt>
    <dgm:pt modelId="{7B691773-F524-4FAD-A272-BDF0B0C4370A}" type="parTrans" cxnId="{55492768-9A5E-4F74-AC7C-959C5C24EFD3}">
      <dgm:prSet/>
      <dgm:spPr/>
      <dgm:t>
        <a:bodyPr/>
        <a:lstStyle/>
        <a:p>
          <a:endParaRPr lang="en-US" sz="1400"/>
        </a:p>
      </dgm:t>
    </dgm:pt>
    <dgm:pt modelId="{32CCB050-072A-41BF-BE1B-388CF53E5629}">
      <dgm:prSet custT="1"/>
      <dgm:spPr/>
      <dgm:t>
        <a:bodyPr/>
        <a:lstStyle/>
        <a:p>
          <a:r>
            <a:rPr lang="en-US" sz="1600" b="1" dirty="0">
              <a:effectLst/>
              <a:latin typeface="+mj-lt"/>
            </a:rPr>
            <a:t>STEP 04</a:t>
          </a:r>
          <a:endParaRPr lang="ru-RU" sz="1600" b="1" dirty="0">
            <a:effectLst/>
            <a:latin typeface="+mj-lt"/>
          </a:endParaRPr>
        </a:p>
      </dgm:t>
    </dgm:pt>
    <dgm:pt modelId="{B301371B-A53D-4B79-8B8D-7B304894442B}" type="parTrans" cxnId="{042E0AE1-6450-410A-B96E-AFBADB139BEA}">
      <dgm:prSet/>
      <dgm:spPr/>
      <dgm:t>
        <a:bodyPr/>
        <a:lstStyle/>
        <a:p>
          <a:endParaRPr lang="ru-RU" sz="1400"/>
        </a:p>
      </dgm:t>
    </dgm:pt>
    <dgm:pt modelId="{BF05D8EE-4413-4737-8721-DAF10D6CAB04}" type="sibTrans" cxnId="{042E0AE1-6450-410A-B96E-AFBADB139BEA}">
      <dgm:prSet/>
      <dgm:spPr/>
      <dgm:t>
        <a:bodyPr/>
        <a:lstStyle/>
        <a:p>
          <a:endParaRPr lang="ru-RU" sz="1400"/>
        </a:p>
      </dgm:t>
    </dgm:pt>
    <dgm:pt modelId="{04A40292-9119-41B2-B968-7B651F20675D}">
      <dgm:prSet custT="1"/>
      <dgm:spPr/>
      <dgm:t>
        <a:bodyPr lIns="0" tIns="432000" rIns="182880" anchor="t" anchorCtr="0"/>
        <a:lstStyle/>
        <a:p>
          <a:pPr marL="0" lvl="0" indent="0" defTabSz="533400">
            <a:spcBef>
              <a:spcPct val="0"/>
            </a:spcBef>
            <a:spcAft>
              <a:spcPts val="0"/>
            </a:spcAft>
            <a:buNone/>
          </a:pPr>
          <a:r>
            <a:rPr lang="en-US" sz="2000" b="1" kern="1200" dirty="0">
              <a:latin typeface="+mn-lt"/>
              <a:ea typeface="+mn-ea"/>
              <a:cs typeface="+mn-cs"/>
            </a:rPr>
            <a:t>Department pays for professional conference for faculty to attend</a:t>
          </a:r>
        </a:p>
      </dgm:t>
    </dgm:pt>
    <dgm:pt modelId="{70078FF1-F2A9-4A6B-88D1-8CF3595EFE73}" type="parTrans" cxnId="{1D6C5464-DE30-4BEC-9E27-B2C179C39CC4}">
      <dgm:prSet/>
      <dgm:spPr/>
      <dgm:t>
        <a:bodyPr/>
        <a:lstStyle/>
        <a:p>
          <a:endParaRPr lang="en-US" sz="1400"/>
        </a:p>
      </dgm:t>
    </dgm:pt>
    <dgm:pt modelId="{B4C4972A-0898-484E-AF78-D5D7E0F991F2}" type="sibTrans" cxnId="{1D6C5464-DE30-4BEC-9E27-B2C179C39CC4}">
      <dgm:prSet/>
      <dgm:spPr/>
      <dgm:t>
        <a:bodyPr/>
        <a:lstStyle/>
        <a:p>
          <a:endParaRPr lang="en-US" sz="1400"/>
        </a:p>
      </dgm:t>
    </dgm:pt>
    <dgm:pt modelId="{69331891-6B40-0C44-A32D-46158B8E57A3}" type="pres">
      <dgm:prSet presAssocID="{55C0B14E-AEA6-48D3-A387-ED4A3A3BF840}" presName="Name0" presStyleCnt="0">
        <dgm:presLayoutVars>
          <dgm:dir/>
          <dgm:animLvl val="lvl"/>
          <dgm:resizeHandles val="exact"/>
        </dgm:presLayoutVars>
      </dgm:prSet>
      <dgm:spPr/>
    </dgm:pt>
    <dgm:pt modelId="{66037EBF-ADAB-534E-B6BA-93176E763C1F}" type="pres">
      <dgm:prSet presAssocID="{AACEAFD5-63CF-4AFC-B46F-BE086C5D447C}" presName="composite" presStyleCnt="0"/>
      <dgm:spPr/>
    </dgm:pt>
    <dgm:pt modelId="{F2E1D599-5132-544B-9617-7B411AECE87E}" type="pres">
      <dgm:prSet presAssocID="{AACEAFD5-63CF-4AFC-B46F-BE086C5D447C}" presName="parTx" presStyleLbl="node1" presStyleIdx="0" presStyleCnt="4">
        <dgm:presLayoutVars>
          <dgm:chMax val="0"/>
          <dgm:chPref val="0"/>
          <dgm:bulletEnabled val="1"/>
        </dgm:presLayoutVars>
      </dgm:prSet>
      <dgm:spPr/>
    </dgm:pt>
    <dgm:pt modelId="{79CA1122-69FB-0B4E-B2C9-4D2ECE3F8377}" type="pres">
      <dgm:prSet presAssocID="{AACEAFD5-63CF-4AFC-B46F-BE086C5D447C}" presName="desTx" presStyleLbl="revTx" presStyleIdx="0" presStyleCnt="4">
        <dgm:presLayoutVars>
          <dgm:bulletEnabled val="1"/>
        </dgm:presLayoutVars>
      </dgm:prSet>
      <dgm:spPr/>
    </dgm:pt>
    <dgm:pt modelId="{E0B111EB-6B00-CA49-8FEC-22C5BE757EB4}" type="pres">
      <dgm:prSet presAssocID="{7A8D4B4D-06E9-4958-810D-A6226B6AC588}" presName="space" presStyleCnt="0"/>
      <dgm:spPr/>
    </dgm:pt>
    <dgm:pt modelId="{F7544DD8-4F55-DE42-B417-F2F202376970}" type="pres">
      <dgm:prSet presAssocID="{D07AD3FD-84FF-467E-9693-752776549C61}" presName="composite" presStyleCnt="0"/>
      <dgm:spPr/>
    </dgm:pt>
    <dgm:pt modelId="{3FE0BECA-F8E9-F948-9E5B-A2C88CDF4684}" type="pres">
      <dgm:prSet presAssocID="{D07AD3FD-84FF-467E-9693-752776549C61}" presName="parTx" presStyleLbl="node1" presStyleIdx="1" presStyleCnt="4">
        <dgm:presLayoutVars>
          <dgm:chMax val="0"/>
          <dgm:chPref val="0"/>
          <dgm:bulletEnabled val="1"/>
        </dgm:presLayoutVars>
      </dgm:prSet>
      <dgm:spPr/>
    </dgm:pt>
    <dgm:pt modelId="{E0B80017-40D4-A441-897E-5DB40659239C}" type="pres">
      <dgm:prSet presAssocID="{D07AD3FD-84FF-467E-9693-752776549C61}" presName="desTx" presStyleLbl="revTx" presStyleIdx="1" presStyleCnt="4">
        <dgm:presLayoutVars>
          <dgm:bulletEnabled val="1"/>
        </dgm:presLayoutVars>
      </dgm:prSet>
      <dgm:spPr/>
    </dgm:pt>
    <dgm:pt modelId="{7D67B05F-DA7B-C240-8240-8CABE6816E7A}" type="pres">
      <dgm:prSet presAssocID="{A8C9B7A9-BC2A-4753-B7F0-F2E361D95520}" presName="space" presStyleCnt="0"/>
      <dgm:spPr/>
    </dgm:pt>
    <dgm:pt modelId="{9D079F4D-3747-784B-B50B-CC270636EE58}" type="pres">
      <dgm:prSet presAssocID="{D71FC021-6A65-44D1-95B9-0E6C89079866}" presName="composite" presStyleCnt="0"/>
      <dgm:spPr/>
    </dgm:pt>
    <dgm:pt modelId="{81520718-E0A3-F74D-A443-828F2E61E496}" type="pres">
      <dgm:prSet presAssocID="{D71FC021-6A65-44D1-95B9-0E6C89079866}" presName="parTx" presStyleLbl="node1" presStyleIdx="2" presStyleCnt="4">
        <dgm:presLayoutVars>
          <dgm:chMax val="0"/>
          <dgm:chPref val="0"/>
          <dgm:bulletEnabled val="1"/>
        </dgm:presLayoutVars>
      </dgm:prSet>
      <dgm:spPr/>
    </dgm:pt>
    <dgm:pt modelId="{8A27EB0C-FEE2-BE49-9979-EC1C219DE78D}" type="pres">
      <dgm:prSet presAssocID="{D71FC021-6A65-44D1-95B9-0E6C89079866}" presName="desTx" presStyleLbl="revTx" presStyleIdx="2" presStyleCnt="4">
        <dgm:presLayoutVars>
          <dgm:bulletEnabled val="1"/>
        </dgm:presLayoutVars>
      </dgm:prSet>
      <dgm:spPr/>
    </dgm:pt>
    <dgm:pt modelId="{061C61CF-83ED-8243-8B23-EF5929A5B331}" type="pres">
      <dgm:prSet presAssocID="{9B090D9D-470E-46E2-AABB-0368A52481AA}" presName="space" presStyleCnt="0"/>
      <dgm:spPr/>
    </dgm:pt>
    <dgm:pt modelId="{930410B6-8652-C443-9B5D-34A37BFD720A}" type="pres">
      <dgm:prSet presAssocID="{32CCB050-072A-41BF-BE1B-388CF53E5629}" presName="composite" presStyleCnt="0"/>
      <dgm:spPr/>
    </dgm:pt>
    <dgm:pt modelId="{0CD56FB9-D72E-9940-8548-010CDB0C9363}" type="pres">
      <dgm:prSet presAssocID="{32CCB050-072A-41BF-BE1B-388CF53E5629}" presName="parTx" presStyleLbl="node1" presStyleIdx="3" presStyleCnt="4">
        <dgm:presLayoutVars>
          <dgm:chMax val="0"/>
          <dgm:chPref val="0"/>
          <dgm:bulletEnabled val="1"/>
        </dgm:presLayoutVars>
      </dgm:prSet>
      <dgm:spPr/>
    </dgm:pt>
    <dgm:pt modelId="{F38F5139-7DF1-3240-BF8A-0D0B02C34E33}" type="pres">
      <dgm:prSet presAssocID="{32CCB050-072A-41BF-BE1B-388CF53E5629}" presName="desTx" presStyleLbl="revTx" presStyleIdx="3" presStyleCnt="4">
        <dgm:presLayoutVars>
          <dgm:bulletEnabled val="1"/>
        </dgm:presLayoutVars>
      </dgm:prSet>
      <dgm:spPr/>
    </dgm:pt>
  </dgm:ptLst>
  <dgm:cxnLst>
    <dgm:cxn modelId="{A92C1709-8F21-C44B-926D-1E0164FABBBE}" type="presOf" srcId="{32CCB050-072A-41BF-BE1B-388CF53E5629}" destId="{0CD56FB9-D72E-9940-8548-010CDB0C9363}" srcOrd="0" destOrd="0" presId="urn:microsoft.com/office/officeart/2005/8/layout/chevron1"/>
    <dgm:cxn modelId="{560D6613-8835-7446-8364-D2E287F4770E}" type="presOf" srcId="{4A6BB192-9983-4F48-BBC5-6E384EED7EC5}" destId="{8A27EB0C-FEE2-BE49-9979-EC1C219DE78D}" srcOrd="0" destOrd="0" presId="urn:microsoft.com/office/officeart/2005/8/layout/chevron1"/>
    <dgm:cxn modelId="{C5402926-5F5C-494A-A720-11303530F926}" type="presOf" srcId="{55C0B14E-AEA6-48D3-A387-ED4A3A3BF840}" destId="{69331891-6B40-0C44-A32D-46158B8E57A3}" srcOrd="0" destOrd="0" presId="urn:microsoft.com/office/officeart/2005/8/layout/chevron1"/>
    <dgm:cxn modelId="{36405C2F-552A-C342-A767-C4EB339558B3}" type="presOf" srcId="{D07AD3FD-84FF-467E-9693-752776549C61}" destId="{3FE0BECA-F8E9-F948-9E5B-A2C88CDF4684}" srcOrd="0" destOrd="0" presId="urn:microsoft.com/office/officeart/2005/8/layout/chevron1"/>
    <dgm:cxn modelId="{0EFA3039-6828-403C-9445-4359BA6645E6}" srcId="{AACEAFD5-63CF-4AFC-B46F-BE086C5D447C}" destId="{349299C9-846E-4827-813A-349CCCE20782}" srcOrd="0" destOrd="0" parTransId="{AEA27547-B9ED-4994-BD27-04EC297EF367}" sibTransId="{9D819F52-ACA0-4B08-8256-DF6BD8FA3A0B}"/>
    <dgm:cxn modelId="{B2623D3C-145C-5045-A32A-A07E89BEB58E}" type="presOf" srcId="{D71FC021-6A65-44D1-95B9-0E6C89079866}" destId="{81520718-E0A3-F74D-A443-828F2E61E496}" srcOrd="0" destOrd="0" presId="urn:microsoft.com/office/officeart/2005/8/layout/chevron1"/>
    <dgm:cxn modelId="{1D6C5464-DE30-4BEC-9E27-B2C179C39CC4}" srcId="{32CCB050-072A-41BF-BE1B-388CF53E5629}" destId="{04A40292-9119-41B2-B968-7B651F20675D}" srcOrd="0" destOrd="0" parTransId="{70078FF1-F2A9-4A6B-88D1-8CF3595EFE73}" sibTransId="{B4C4972A-0898-484E-AF78-D5D7E0F991F2}"/>
    <dgm:cxn modelId="{55492768-9A5E-4F74-AC7C-959C5C24EFD3}" srcId="{55C0B14E-AEA6-48D3-A387-ED4A3A3BF840}" destId="{D07AD3FD-84FF-467E-9693-752776549C61}" srcOrd="1" destOrd="0" parTransId="{7B691773-F524-4FAD-A272-BDF0B0C4370A}" sibTransId="{A8C9B7A9-BC2A-4753-B7F0-F2E361D95520}"/>
    <dgm:cxn modelId="{AE505868-71CE-6A42-87A1-4DCF310C5A66}" type="presOf" srcId="{349299C9-846E-4827-813A-349CCCE20782}" destId="{79CA1122-69FB-0B4E-B2C9-4D2ECE3F8377}" srcOrd="0" destOrd="0" presId="urn:microsoft.com/office/officeart/2005/8/layout/chevron1"/>
    <dgm:cxn modelId="{29C8E34F-69F8-B94A-9711-27C220EB2A8A}" type="presOf" srcId="{5D70EFF5-8B31-4A1F-AE44-51E4CF0013EB}" destId="{E0B80017-40D4-A441-897E-5DB40659239C}" srcOrd="0" destOrd="0" presId="urn:microsoft.com/office/officeart/2005/8/layout/chevron1"/>
    <dgm:cxn modelId="{E97FF64F-8020-497E-AE7D-2395DDA4560D}" srcId="{D07AD3FD-84FF-467E-9693-752776549C61}" destId="{5D70EFF5-8B31-4A1F-AE44-51E4CF0013EB}" srcOrd="0" destOrd="0" parTransId="{96C720A0-FEEF-48D1-8DF6-ABA03C304822}" sibTransId="{B6A59CDE-18AD-4553-B6C5-FF001A8E8510}"/>
    <dgm:cxn modelId="{9F9D4074-DD36-9C4C-ADAE-079A6FBBA9E6}" type="presOf" srcId="{04A40292-9119-41B2-B968-7B651F20675D}" destId="{F38F5139-7DF1-3240-BF8A-0D0B02C34E33}" srcOrd="0" destOrd="0" presId="urn:microsoft.com/office/officeart/2005/8/layout/chevron1"/>
    <dgm:cxn modelId="{7DB70C93-4F71-D447-8430-A39299AC3539}" type="presOf" srcId="{AACEAFD5-63CF-4AFC-B46F-BE086C5D447C}" destId="{F2E1D599-5132-544B-9617-7B411AECE87E}" srcOrd="0" destOrd="0" presId="urn:microsoft.com/office/officeart/2005/8/layout/chevron1"/>
    <dgm:cxn modelId="{53239C96-427C-420B-95DC-546F3B30ED65}" srcId="{55C0B14E-AEA6-48D3-A387-ED4A3A3BF840}" destId="{D71FC021-6A65-44D1-95B9-0E6C89079866}" srcOrd="2" destOrd="0" parTransId="{862AAE39-3AAD-40E3-BA20-90187BD73242}" sibTransId="{9B090D9D-470E-46E2-AABB-0368A52481AA}"/>
    <dgm:cxn modelId="{AE101ABC-7EA3-4444-A576-8AB15A371C84}" srcId="{55C0B14E-AEA6-48D3-A387-ED4A3A3BF840}" destId="{AACEAFD5-63CF-4AFC-B46F-BE086C5D447C}" srcOrd="0" destOrd="0" parTransId="{7A0BD8EC-BB4A-4912-A54E-6F39B681264E}" sibTransId="{7A8D4B4D-06E9-4958-810D-A6226B6AC588}"/>
    <dgm:cxn modelId="{042E0AE1-6450-410A-B96E-AFBADB139BEA}" srcId="{55C0B14E-AEA6-48D3-A387-ED4A3A3BF840}" destId="{32CCB050-072A-41BF-BE1B-388CF53E5629}" srcOrd="3" destOrd="0" parTransId="{B301371B-A53D-4B79-8B8D-7B304894442B}" sibTransId="{BF05D8EE-4413-4737-8721-DAF10D6CAB04}"/>
    <dgm:cxn modelId="{E3115EEA-DE9C-4F06-B8B3-BEB263D5F2B1}" srcId="{D71FC021-6A65-44D1-95B9-0E6C89079866}" destId="{4A6BB192-9983-4F48-BBC5-6E384EED7EC5}" srcOrd="0" destOrd="0" parTransId="{230A6E4A-6CED-4DC0-AEFE-6859FE07B658}" sibTransId="{0B568EC2-5D2A-4B00-8047-B7832F245B44}"/>
    <dgm:cxn modelId="{46B333CE-C86D-1C4F-9735-05E20A6698B6}" type="presParOf" srcId="{69331891-6B40-0C44-A32D-46158B8E57A3}" destId="{66037EBF-ADAB-534E-B6BA-93176E763C1F}" srcOrd="0" destOrd="0" presId="urn:microsoft.com/office/officeart/2005/8/layout/chevron1"/>
    <dgm:cxn modelId="{09D834C5-BCB1-D848-B10C-567FE9C72AFC}" type="presParOf" srcId="{66037EBF-ADAB-534E-B6BA-93176E763C1F}" destId="{F2E1D599-5132-544B-9617-7B411AECE87E}" srcOrd="0" destOrd="0" presId="urn:microsoft.com/office/officeart/2005/8/layout/chevron1"/>
    <dgm:cxn modelId="{E090E317-6265-CD49-9DBE-C3FA0A32CA83}" type="presParOf" srcId="{66037EBF-ADAB-534E-B6BA-93176E763C1F}" destId="{79CA1122-69FB-0B4E-B2C9-4D2ECE3F8377}" srcOrd="1" destOrd="0" presId="urn:microsoft.com/office/officeart/2005/8/layout/chevron1"/>
    <dgm:cxn modelId="{E75B3344-8A2B-4344-AD0B-5DB03A32FF62}" type="presParOf" srcId="{69331891-6B40-0C44-A32D-46158B8E57A3}" destId="{E0B111EB-6B00-CA49-8FEC-22C5BE757EB4}" srcOrd="1" destOrd="0" presId="urn:microsoft.com/office/officeart/2005/8/layout/chevron1"/>
    <dgm:cxn modelId="{B35010FA-8126-9B4E-9C65-77A64CDEA6F7}" type="presParOf" srcId="{69331891-6B40-0C44-A32D-46158B8E57A3}" destId="{F7544DD8-4F55-DE42-B417-F2F202376970}" srcOrd="2" destOrd="0" presId="urn:microsoft.com/office/officeart/2005/8/layout/chevron1"/>
    <dgm:cxn modelId="{3022048D-493D-BD46-B495-41678D19C72D}" type="presParOf" srcId="{F7544DD8-4F55-DE42-B417-F2F202376970}" destId="{3FE0BECA-F8E9-F948-9E5B-A2C88CDF4684}" srcOrd="0" destOrd="0" presId="urn:microsoft.com/office/officeart/2005/8/layout/chevron1"/>
    <dgm:cxn modelId="{DDC20A47-D8F9-1845-8C87-00F72415965C}" type="presParOf" srcId="{F7544DD8-4F55-DE42-B417-F2F202376970}" destId="{E0B80017-40D4-A441-897E-5DB40659239C}" srcOrd="1" destOrd="0" presId="urn:microsoft.com/office/officeart/2005/8/layout/chevron1"/>
    <dgm:cxn modelId="{F6E633C1-6B03-C743-A416-02AAB6F8B436}" type="presParOf" srcId="{69331891-6B40-0C44-A32D-46158B8E57A3}" destId="{7D67B05F-DA7B-C240-8240-8CABE6816E7A}" srcOrd="3" destOrd="0" presId="urn:microsoft.com/office/officeart/2005/8/layout/chevron1"/>
    <dgm:cxn modelId="{E1AE297C-D1A4-B74A-87CF-7C0F7CEADAF3}" type="presParOf" srcId="{69331891-6B40-0C44-A32D-46158B8E57A3}" destId="{9D079F4D-3747-784B-B50B-CC270636EE58}" srcOrd="4" destOrd="0" presId="urn:microsoft.com/office/officeart/2005/8/layout/chevron1"/>
    <dgm:cxn modelId="{2E5B43A1-8D4A-6949-AC44-3F77D95B4436}" type="presParOf" srcId="{9D079F4D-3747-784B-B50B-CC270636EE58}" destId="{81520718-E0A3-F74D-A443-828F2E61E496}" srcOrd="0" destOrd="0" presId="urn:microsoft.com/office/officeart/2005/8/layout/chevron1"/>
    <dgm:cxn modelId="{3D85CBF9-A758-A341-9A0F-3865EDC5697E}" type="presParOf" srcId="{9D079F4D-3747-784B-B50B-CC270636EE58}" destId="{8A27EB0C-FEE2-BE49-9979-EC1C219DE78D}" srcOrd="1" destOrd="0" presId="urn:microsoft.com/office/officeart/2005/8/layout/chevron1"/>
    <dgm:cxn modelId="{EFACF304-0EC4-F04A-A845-717FD5E525B6}" type="presParOf" srcId="{69331891-6B40-0C44-A32D-46158B8E57A3}" destId="{061C61CF-83ED-8243-8B23-EF5929A5B331}" srcOrd="5" destOrd="0" presId="urn:microsoft.com/office/officeart/2005/8/layout/chevron1"/>
    <dgm:cxn modelId="{40E56247-A374-E44F-A1ED-68F8892D0FBE}" type="presParOf" srcId="{69331891-6B40-0C44-A32D-46158B8E57A3}" destId="{930410B6-8652-C443-9B5D-34A37BFD720A}" srcOrd="6" destOrd="0" presId="urn:microsoft.com/office/officeart/2005/8/layout/chevron1"/>
    <dgm:cxn modelId="{D8BCC1E0-AF1A-0941-B00F-D4AB4F0EE07E}" type="presParOf" srcId="{930410B6-8652-C443-9B5D-34A37BFD720A}" destId="{0CD56FB9-D72E-9940-8548-010CDB0C9363}" srcOrd="0" destOrd="0" presId="urn:microsoft.com/office/officeart/2005/8/layout/chevron1"/>
    <dgm:cxn modelId="{1753FAB6-48E4-9C46-AAD0-D42FAC3B4808}" type="presParOf" srcId="{930410B6-8652-C443-9B5D-34A37BFD720A}" destId="{F38F5139-7DF1-3240-BF8A-0D0B02C34E33}"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7DEC4-0687-9546-AFDA-7F63E3E4E63D}">
      <dsp:nvSpPr>
        <dsp:cNvPr id="0" name=""/>
        <dsp:cNvSpPr/>
      </dsp:nvSpPr>
      <dsp:spPr>
        <a:xfrm>
          <a:off x="497445" y="203064"/>
          <a:ext cx="1618740" cy="1614388"/>
        </a:xfrm>
        <a:prstGeom prst="roundRect">
          <a:avLst>
            <a:gd name="adj" fmla="val 10000"/>
          </a:avLst>
        </a:prstGeom>
        <a:blipFill>
          <a:blip xmlns:r="http://schemas.openxmlformats.org/officeDocument/2006/relationships" r:embed="rId1">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7010F18-F6C1-6244-999C-6F4826BFEE21}">
      <dsp:nvSpPr>
        <dsp:cNvPr id="0" name=""/>
        <dsp:cNvSpPr/>
      </dsp:nvSpPr>
      <dsp:spPr>
        <a:xfrm>
          <a:off x="6487" y="1226269"/>
          <a:ext cx="2660957" cy="2350492"/>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Faculty provide “services”</a:t>
          </a:r>
        </a:p>
      </dsp:txBody>
      <dsp:txXfrm>
        <a:off x="75331" y="1295113"/>
        <a:ext cx="2523269" cy="2212804"/>
      </dsp:txXfrm>
    </dsp:sp>
    <dsp:sp modelId="{B48CEBB2-ABEF-3441-AEA3-83AB1BDCA6CB}">
      <dsp:nvSpPr>
        <dsp:cNvPr id="0" name=""/>
        <dsp:cNvSpPr/>
      </dsp:nvSpPr>
      <dsp:spPr>
        <a:xfrm>
          <a:off x="2841908" y="690563"/>
          <a:ext cx="725722" cy="639390"/>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dirty="0">
            <a:solidFill>
              <a:schemeClr val="tx1"/>
            </a:solidFill>
          </a:endParaRPr>
        </a:p>
      </dsp:txBody>
      <dsp:txXfrm>
        <a:off x="2841908" y="818441"/>
        <a:ext cx="533905" cy="383634"/>
      </dsp:txXfrm>
    </dsp:sp>
    <dsp:sp modelId="{E284C749-1295-0C4F-B1FC-783A25129564}">
      <dsp:nvSpPr>
        <dsp:cNvPr id="0" name=""/>
        <dsp:cNvSpPr/>
      </dsp:nvSpPr>
      <dsp:spPr>
        <a:xfrm>
          <a:off x="4189679" y="203064"/>
          <a:ext cx="1618740" cy="1614388"/>
        </a:xfrm>
        <a:prstGeom prst="roundRect">
          <a:avLst>
            <a:gd name="adj" fmla="val 10000"/>
          </a:avLst>
        </a:prstGeom>
        <a:blipFill>
          <a:blip xmlns:r="http://schemas.openxmlformats.org/officeDocument/2006/relationships" r:embed="rId3">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1E0535B-114E-6F49-902E-9793A88FD7A2}">
      <dsp:nvSpPr>
        <dsp:cNvPr id="0" name=""/>
        <dsp:cNvSpPr/>
      </dsp:nvSpPr>
      <dsp:spPr>
        <a:xfrm>
          <a:off x="3698721" y="1226269"/>
          <a:ext cx="2660957" cy="2350492"/>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IRS</a:t>
          </a:r>
        </a:p>
        <a:p>
          <a:pPr marL="0" lvl="0" indent="0" algn="ctr" defTabSz="889000">
            <a:lnSpc>
              <a:spcPct val="90000"/>
            </a:lnSpc>
            <a:spcBef>
              <a:spcPct val="0"/>
            </a:spcBef>
            <a:spcAft>
              <a:spcPct val="35000"/>
            </a:spcAft>
            <a:buNone/>
          </a:pPr>
          <a:r>
            <a:rPr lang="en-US" sz="2000" b="1" kern="1200" dirty="0">
              <a:solidFill>
                <a:schemeClr val="tx1"/>
              </a:solidFill>
            </a:rPr>
            <a:t>Rules for payment of “services”</a:t>
          </a:r>
        </a:p>
      </dsp:txBody>
      <dsp:txXfrm>
        <a:off x="3767565" y="1295113"/>
        <a:ext cx="2523269" cy="2212804"/>
      </dsp:txXfrm>
    </dsp:sp>
    <dsp:sp modelId="{F44E78FC-A2BF-B94F-9C95-C81B202ABE44}">
      <dsp:nvSpPr>
        <dsp:cNvPr id="0" name=""/>
        <dsp:cNvSpPr/>
      </dsp:nvSpPr>
      <dsp:spPr>
        <a:xfrm>
          <a:off x="6601010" y="644847"/>
          <a:ext cx="591986" cy="730823"/>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dirty="0">
            <a:solidFill>
              <a:schemeClr val="tx1"/>
            </a:solidFill>
          </a:endParaRPr>
        </a:p>
      </dsp:txBody>
      <dsp:txXfrm>
        <a:off x="6601010" y="791012"/>
        <a:ext cx="414390" cy="438493"/>
      </dsp:txXfrm>
    </dsp:sp>
    <dsp:sp modelId="{1CADC06F-09C6-D742-9130-63CA66649117}">
      <dsp:nvSpPr>
        <dsp:cNvPr id="0" name=""/>
        <dsp:cNvSpPr/>
      </dsp:nvSpPr>
      <dsp:spPr>
        <a:xfrm>
          <a:off x="7881912" y="203064"/>
          <a:ext cx="1618740" cy="1614388"/>
        </a:xfrm>
        <a:prstGeom prst="roundRect">
          <a:avLst>
            <a:gd name="adj" fmla="val 10000"/>
          </a:avLst>
        </a:prstGeom>
        <a:blipFill>
          <a:blip xmlns:r="http://schemas.openxmlformats.org/officeDocument/2006/relationships" r:embed="rId5">
            <a:duotone>
              <a:prstClr val="black"/>
              <a:schemeClr val="tx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F26F383-AACD-1A41-8F77-717FC223BEE0}">
      <dsp:nvSpPr>
        <dsp:cNvPr id="0" name=""/>
        <dsp:cNvSpPr/>
      </dsp:nvSpPr>
      <dsp:spPr>
        <a:xfrm>
          <a:off x="7390954" y="1226269"/>
          <a:ext cx="2660957" cy="2350492"/>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Payment must be monetary compensation</a:t>
          </a:r>
        </a:p>
      </dsp:txBody>
      <dsp:txXfrm>
        <a:off x="7459798" y="1295113"/>
        <a:ext cx="2523269" cy="22128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D599-5132-544B-9617-7B411AECE87E}">
      <dsp:nvSpPr>
        <dsp:cNvPr id="0" name=""/>
        <dsp:cNvSpPr/>
      </dsp:nvSpPr>
      <dsp:spPr>
        <a:xfrm>
          <a:off x="5656" y="396634"/>
          <a:ext cx="2788071" cy="111522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STEP 01</a:t>
          </a:r>
        </a:p>
      </dsp:txBody>
      <dsp:txXfrm>
        <a:off x="563270" y="396634"/>
        <a:ext cx="1672843" cy="1115228"/>
      </dsp:txXfrm>
    </dsp:sp>
    <dsp:sp modelId="{79CA1122-69FB-0B4E-B2C9-4D2ECE3F8377}">
      <dsp:nvSpPr>
        <dsp:cNvPr id="0" name=""/>
        <dsp:cNvSpPr/>
      </dsp:nvSpPr>
      <dsp:spPr>
        <a:xfrm>
          <a:off x="5656" y="1651266"/>
          <a:ext cx="2230457" cy="23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100000"/>
            </a:lnSpc>
            <a:spcBef>
              <a:spcPct val="0"/>
            </a:spcBef>
            <a:spcAft>
              <a:spcPts val="0"/>
            </a:spcAft>
            <a:buNone/>
          </a:pPr>
          <a:r>
            <a:rPr lang="en-US" sz="2000" b="1" kern="1200" dirty="0">
              <a:latin typeface="+mn-lt"/>
              <a:ea typeface="+mn-ea"/>
              <a:cs typeface="+mn-cs"/>
            </a:rPr>
            <a:t>Faculty (AY) from College A</a:t>
          </a:r>
          <a:r>
            <a:rPr lang="en-US" sz="2000" b="1" kern="1200" baseline="0" dirty="0">
              <a:latin typeface="+mn-lt"/>
              <a:ea typeface="+mn-ea"/>
              <a:cs typeface="+mn-cs"/>
            </a:rPr>
            <a:t> teaches a class (in addition to their 100% position) class for College B</a:t>
          </a:r>
          <a:endParaRPr lang="en-US" sz="2000" b="1" kern="1200" dirty="0">
            <a:latin typeface="+mn-lt"/>
            <a:ea typeface="+mn-ea"/>
            <a:cs typeface="+mn-cs"/>
          </a:endParaRPr>
        </a:p>
      </dsp:txBody>
      <dsp:txXfrm>
        <a:off x="5656" y="1651266"/>
        <a:ext cx="2230457" cy="2303437"/>
      </dsp:txXfrm>
    </dsp:sp>
    <dsp:sp modelId="{3FE0BECA-F8E9-F948-9E5B-A2C88CDF4684}">
      <dsp:nvSpPr>
        <dsp:cNvPr id="0" name=""/>
        <dsp:cNvSpPr/>
      </dsp:nvSpPr>
      <dsp:spPr>
        <a:xfrm>
          <a:off x="2577728" y="396634"/>
          <a:ext cx="2788071" cy="1115228"/>
        </a:xfrm>
        <a:prstGeom prst="chevron">
          <a:avLst/>
        </a:prstGeom>
        <a:solidFill>
          <a:schemeClr val="accent3">
            <a:hueOff val="-15874"/>
            <a:satOff val="269"/>
            <a:lumOff val="-1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STEP 02</a:t>
          </a:r>
        </a:p>
      </dsp:txBody>
      <dsp:txXfrm>
        <a:off x="3135342" y="396634"/>
        <a:ext cx="1672843" cy="1115228"/>
      </dsp:txXfrm>
    </dsp:sp>
    <dsp:sp modelId="{E0B80017-40D4-A441-897E-5DB40659239C}">
      <dsp:nvSpPr>
        <dsp:cNvPr id="0" name=""/>
        <dsp:cNvSpPr/>
      </dsp:nvSpPr>
      <dsp:spPr>
        <a:xfrm>
          <a:off x="2577728" y="1651266"/>
          <a:ext cx="2230457" cy="23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anchor="t" anchorCtr="0">
          <a:noAutofit/>
        </a:bodyPr>
        <a:lstStyle/>
        <a:p>
          <a:pPr marL="17463" lvl="1" indent="0" algn="l" defTabSz="889000">
            <a:lnSpc>
              <a:spcPct val="90000"/>
            </a:lnSpc>
            <a:spcBef>
              <a:spcPct val="0"/>
            </a:spcBef>
            <a:spcAft>
              <a:spcPct val="15000"/>
            </a:spcAft>
            <a:buNone/>
            <a:tabLst/>
          </a:pPr>
          <a:r>
            <a:rPr lang="en-US" sz="2000" b="1" kern="1200" dirty="0">
              <a:latin typeface="+mn-lt"/>
              <a:ea typeface="+mn-ea"/>
              <a:cs typeface="+mn-cs"/>
            </a:rPr>
            <a:t>College B transfers funds to College A faculty’s department account </a:t>
          </a:r>
          <a:endParaRPr lang="en-US" sz="2000" b="1" kern="1200" dirty="0"/>
        </a:p>
      </dsp:txBody>
      <dsp:txXfrm>
        <a:off x="2577728" y="1651266"/>
        <a:ext cx="2230457" cy="2303437"/>
      </dsp:txXfrm>
    </dsp:sp>
    <dsp:sp modelId="{81520718-E0A3-F74D-A443-828F2E61E496}">
      <dsp:nvSpPr>
        <dsp:cNvPr id="0" name=""/>
        <dsp:cNvSpPr/>
      </dsp:nvSpPr>
      <dsp:spPr>
        <a:xfrm>
          <a:off x="5149800" y="396634"/>
          <a:ext cx="2788071" cy="1115228"/>
        </a:xfrm>
        <a:prstGeom prst="chevron">
          <a:avLst/>
        </a:prstGeom>
        <a:solidFill>
          <a:schemeClr val="accent3">
            <a:hueOff val="-31747"/>
            <a:satOff val="537"/>
            <a:lumOff val="-2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STEP 03</a:t>
          </a:r>
        </a:p>
      </dsp:txBody>
      <dsp:txXfrm>
        <a:off x="5707414" y="396634"/>
        <a:ext cx="1672843" cy="1115228"/>
      </dsp:txXfrm>
    </dsp:sp>
    <dsp:sp modelId="{8A27EB0C-FEE2-BE49-9979-EC1C219DE78D}">
      <dsp:nvSpPr>
        <dsp:cNvPr id="0" name=""/>
        <dsp:cNvSpPr/>
      </dsp:nvSpPr>
      <dsp:spPr>
        <a:xfrm>
          <a:off x="5149800" y="1651266"/>
          <a:ext cx="2230457" cy="23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17463" lvl="1" indent="0" algn="l" defTabSz="889000">
            <a:lnSpc>
              <a:spcPct val="90000"/>
            </a:lnSpc>
            <a:spcBef>
              <a:spcPct val="0"/>
            </a:spcBef>
            <a:spcAft>
              <a:spcPct val="15000"/>
            </a:spcAft>
            <a:buNone/>
            <a:tabLst/>
          </a:pPr>
          <a:r>
            <a:rPr lang="en-US" sz="2000" b="1" kern="1200" dirty="0"/>
            <a:t>Faculty notifies department chair they would like to attend a professional conference </a:t>
          </a:r>
        </a:p>
      </dsp:txBody>
      <dsp:txXfrm>
        <a:off x="5149800" y="1651266"/>
        <a:ext cx="2230457" cy="2303437"/>
      </dsp:txXfrm>
    </dsp:sp>
    <dsp:sp modelId="{0CD56FB9-D72E-9940-8548-010CDB0C9363}">
      <dsp:nvSpPr>
        <dsp:cNvPr id="0" name=""/>
        <dsp:cNvSpPr/>
      </dsp:nvSpPr>
      <dsp:spPr>
        <a:xfrm>
          <a:off x="7721871" y="396634"/>
          <a:ext cx="2788071" cy="1115228"/>
        </a:xfrm>
        <a:prstGeom prst="chevron">
          <a:avLst/>
        </a:prstGeom>
        <a:solidFill>
          <a:schemeClr val="accent3">
            <a:hueOff val="-47621"/>
            <a:satOff val="806"/>
            <a:lumOff val="-3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STEP 04</a:t>
          </a:r>
          <a:endParaRPr lang="ru-RU" sz="1600" b="1" kern="1200" dirty="0">
            <a:effectLst/>
            <a:latin typeface="+mj-lt"/>
          </a:endParaRPr>
        </a:p>
      </dsp:txBody>
      <dsp:txXfrm>
        <a:off x="8279485" y="396634"/>
        <a:ext cx="1672843" cy="1115228"/>
      </dsp:txXfrm>
    </dsp:sp>
    <dsp:sp modelId="{F38F5139-7DF1-3240-BF8A-0D0B02C34E33}">
      <dsp:nvSpPr>
        <dsp:cNvPr id="0" name=""/>
        <dsp:cNvSpPr/>
      </dsp:nvSpPr>
      <dsp:spPr>
        <a:xfrm>
          <a:off x="7721871" y="1651266"/>
          <a:ext cx="2230457" cy="23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90000"/>
            </a:lnSpc>
            <a:spcBef>
              <a:spcPct val="0"/>
            </a:spcBef>
            <a:spcAft>
              <a:spcPts val="0"/>
            </a:spcAft>
            <a:buNone/>
          </a:pPr>
          <a:r>
            <a:rPr lang="en-US" sz="2000" b="1" kern="1200" dirty="0">
              <a:latin typeface="+mn-lt"/>
              <a:ea typeface="+mn-ea"/>
              <a:cs typeface="+mn-cs"/>
            </a:rPr>
            <a:t>Department pays for professional conference for faculty to attend</a:t>
          </a:r>
        </a:p>
      </dsp:txBody>
      <dsp:txXfrm>
        <a:off x="7721871" y="1651266"/>
        <a:ext cx="2230457" cy="23034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F4E5-E612-4222-B77F-CCA1A6BF26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12FD7A-F4E3-49A0-8690-03F3AFFF0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575740-75F9-4A34-9644-E053C35E89A9}"/>
              </a:ext>
            </a:extLst>
          </p:cNvPr>
          <p:cNvSpPr>
            <a:spLocks noGrp="1"/>
          </p:cNvSpPr>
          <p:nvPr>
            <p:ph type="dt" sz="half" idx="10"/>
          </p:nvPr>
        </p:nvSpPr>
        <p:spPr/>
        <p:txBody>
          <a:bodyPr/>
          <a:lstStyle/>
          <a:p>
            <a:fld id="{9184DA70-C731-4C70-880D-CCD4705E623C}"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57D9E3AB-94B5-4705-B748-D385D9598C49}"/>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81A4407F-C496-405B-94F3-99136769070B}"/>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7" name="Rectangle">
            <a:extLst>
              <a:ext uri="{FF2B5EF4-FFF2-40B4-BE49-F238E27FC236}">
                <a16:creationId xmlns:a16="http://schemas.microsoft.com/office/drawing/2014/main" id="{B515514B-B9A2-483A-B4E2-F1D1534B3817}"/>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8" name="Rectangle">
            <a:extLst>
              <a:ext uri="{FF2B5EF4-FFF2-40B4-BE49-F238E27FC236}">
                <a16:creationId xmlns:a16="http://schemas.microsoft.com/office/drawing/2014/main" id="{AFDEB866-4239-49BD-96A7-EFBBC0C7FF65}"/>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339586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71A7-925C-480C-91D8-7E79C08C4C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4EC07A-44FB-4BCF-AE62-20F5948798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FC2E91-C2AF-4439-A38E-F5E2979C29C1}"/>
              </a:ext>
            </a:extLst>
          </p:cNvPr>
          <p:cNvSpPr>
            <a:spLocks noGrp="1"/>
          </p:cNvSpPr>
          <p:nvPr>
            <p:ph type="dt" sz="half" idx="10"/>
          </p:nvPr>
        </p:nvSpPr>
        <p:spPr/>
        <p:txBody>
          <a:bodyPr/>
          <a:lstStyle/>
          <a:p>
            <a:fld id="{62D6E202-B606-4609-B914-27C9371A1F6D}"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6BD50810-2ABC-4D48-A133-3D3EE6593CAB}"/>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9CD31CE8-83B1-4D8E-8B31-3C8E9A10CAB5}"/>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3688475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65ABA-78C5-4F90-BE19-149E6F9538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11726B-C1AF-402E-AFE6-AB3D65517C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960E9-B2D3-40F9-88B0-81309EC549CC}"/>
              </a:ext>
            </a:extLst>
          </p:cNvPr>
          <p:cNvSpPr>
            <a:spLocks noGrp="1"/>
          </p:cNvSpPr>
          <p:nvPr>
            <p:ph type="dt" sz="half" idx="10"/>
          </p:nvPr>
        </p:nvSpPr>
        <p:spPr/>
        <p:txBody>
          <a:bodyPr/>
          <a:lstStyle/>
          <a:p>
            <a:fld id="{62D6E202-B606-4609-B914-27C9371A1F6D}"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BFB9F5B7-CEB4-4EB2-8C65-EAE5E91F297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F328A3B9-4937-4EA9-8FBB-5E6EA4DF2502}"/>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1569747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4/5/2023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7788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4/5/2023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182475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4/5/2023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83717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4/5/2023</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10544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4/5/2023</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4/5/2023</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4/5/2023</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08C4-FC1E-4FC3-90EB-292927B79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56DEDF-D2D4-4918-87C6-F9E869EE5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41091-1B89-4DE3-A887-DA14DBCEBD4C}"/>
              </a:ext>
            </a:extLst>
          </p:cNvPr>
          <p:cNvSpPr>
            <a:spLocks noGrp="1"/>
          </p:cNvSpPr>
          <p:nvPr>
            <p:ph type="dt" sz="half" idx="10"/>
          </p:nvPr>
        </p:nvSpPr>
        <p:spPr/>
        <p:txBody>
          <a:bodyPr/>
          <a:lstStyle/>
          <a:p>
            <a:fld id="{4BE1D723-8F53-4F53-90B0-1982A396982E}"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89431363-6E7A-489D-9D3B-34829203F4AC}"/>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A9296AEC-1373-4041-A469-2945BC5CD599}"/>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7" name="Rectangle">
            <a:extLst>
              <a:ext uri="{FF2B5EF4-FFF2-40B4-BE49-F238E27FC236}">
                <a16:creationId xmlns:a16="http://schemas.microsoft.com/office/drawing/2014/main" id="{12ADA6E4-9214-45C5-8E73-B12EE237C3A4}"/>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8" name="Rectangle">
            <a:extLst>
              <a:ext uri="{FF2B5EF4-FFF2-40B4-BE49-F238E27FC236}">
                <a16:creationId xmlns:a16="http://schemas.microsoft.com/office/drawing/2014/main" id="{03272E47-F2F6-4B7E-8D92-6687A45437B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125758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29F02-4588-4FE7-B093-8072A808D1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2D83E-F520-4955-A622-D3E3D80762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B1733-9496-4860-8645-91CA6DFE6754}"/>
              </a:ext>
            </a:extLst>
          </p:cNvPr>
          <p:cNvSpPr>
            <a:spLocks noGrp="1"/>
          </p:cNvSpPr>
          <p:nvPr>
            <p:ph type="dt" sz="half" idx="10"/>
          </p:nvPr>
        </p:nvSpPr>
        <p:spPr/>
        <p:txBody>
          <a:bodyPr/>
          <a:lstStyle/>
          <a:p>
            <a:fld id="{9184DA70-C731-4C70-880D-CCD4705E623C}"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088CF30A-58C6-4E72-A22F-522A8DEC7A4E}"/>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B234272C-7E3C-4341-8E40-E633959652CC}"/>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7" name="Rectangle">
            <a:extLst>
              <a:ext uri="{FF2B5EF4-FFF2-40B4-BE49-F238E27FC236}">
                <a16:creationId xmlns:a16="http://schemas.microsoft.com/office/drawing/2014/main" id="{99AA1D21-7165-4C96-9441-F7053EBB4296}"/>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8" name="Rectangle">
            <a:extLst>
              <a:ext uri="{FF2B5EF4-FFF2-40B4-BE49-F238E27FC236}">
                <a16:creationId xmlns:a16="http://schemas.microsoft.com/office/drawing/2014/main" id="{BB3A686A-F9F1-40AA-A590-1FF25178FF92}"/>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115230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FB38-78C4-4AFC-894C-4F73D66F3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454206-149D-484D-8B9C-2C3D0964A7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732DDD-E572-430F-8D7D-1502A22C8F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7DB43F-C678-4C4C-A58D-A7E0035866C2}"/>
              </a:ext>
            </a:extLst>
          </p:cNvPr>
          <p:cNvSpPr>
            <a:spLocks noGrp="1"/>
          </p:cNvSpPr>
          <p:nvPr>
            <p:ph type="dt" sz="half" idx="10"/>
          </p:nvPr>
        </p:nvSpPr>
        <p:spPr/>
        <p:txBody>
          <a:bodyPr/>
          <a:lstStyle/>
          <a:p>
            <a:fld id="{62D6E202-B606-4609-B914-27C9371A1F6D}" type="datetime1">
              <a:rPr lang="en-US" noProof="0" smtClean="0"/>
              <a:t>4/5/2023</a:t>
            </a:fld>
            <a:endParaRPr lang="en-US" noProof="0" dirty="0"/>
          </a:p>
        </p:txBody>
      </p:sp>
      <p:sp>
        <p:nvSpPr>
          <p:cNvPr id="6" name="Footer Placeholder 5">
            <a:extLst>
              <a:ext uri="{FF2B5EF4-FFF2-40B4-BE49-F238E27FC236}">
                <a16:creationId xmlns:a16="http://schemas.microsoft.com/office/drawing/2014/main" id="{85214729-3997-4386-ABEE-84EC67556C88}"/>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F07E0604-57C1-4391-880E-FE185B6ECE36}"/>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4284584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FA281-AF02-4E60-BF1E-40366D5B92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89EC86-8B2E-4CBF-8C5F-7DD74B63B3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D23E6-CB8E-44A8-B405-A64961B9C4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C39DEA-A8DD-4BF4-B656-E830B15BFC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39853-6507-4645-8D16-E0528FFA3C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45D37-A2D1-410C-B816-515DFF8B8E57}"/>
              </a:ext>
            </a:extLst>
          </p:cNvPr>
          <p:cNvSpPr>
            <a:spLocks noGrp="1"/>
          </p:cNvSpPr>
          <p:nvPr>
            <p:ph type="dt" sz="half" idx="10"/>
          </p:nvPr>
        </p:nvSpPr>
        <p:spPr/>
        <p:txBody>
          <a:bodyPr/>
          <a:lstStyle/>
          <a:p>
            <a:fld id="{D9DF0F1C-5577-4ACB-BB62-DF8F3C494C7E}" type="datetime1">
              <a:rPr lang="en-US" noProof="0" smtClean="0"/>
              <a:t>4/5/2023</a:t>
            </a:fld>
            <a:endParaRPr lang="en-US" noProof="0" dirty="0"/>
          </a:p>
        </p:txBody>
      </p:sp>
      <p:sp>
        <p:nvSpPr>
          <p:cNvPr id="8" name="Footer Placeholder 7">
            <a:extLst>
              <a:ext uri="{FF2B5EF4-FFF2-40B4-BE49-F238E27FC236}">
                <a16:creationId xmlns:a16="http://schemas.microsoft.com/office/drawing/2014/main" id="{9169F247-5E17-44C0-8382-8BC3AABB37AC}"/>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267B9D06-1948-480C-8F7C-B6812C13933A}"/>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0" name="Rectangle">
            <a:extLst>
              <a:ext uri="{FF2B5EF4-FFF2-40B4-BE49-F238E27FC236}">
                <a16:creationId xmlns:a16="http://schemas.microsoft.com/office/drawing/2014/main" id="{93DDF60A-7A65-4052-B3F8-70927857CD38}"/>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9CA4121-817E-48AE-9241-569826E9493D}"/>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42253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7A7DB-3460-4CAD-87A3-7C8775B49B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210534-ACD7-485D-9952-9CCC6DA9B8F8}"/>
              </a:ext>
            </a:extLst>
          </p:cNvPr>
          <p:cNvSpPr>
            <a:spLocks noGrp="1"/>
          </p:cNvSpPr>
          <p:nvPr>
            <p:ph type="dt" sz="half" idx="10"/>
          </p:nvPr>
        </p:nvSpPr>
        <p:spPr/>
        <p:txBody>
          <a:bodyPr/>
          <a:lstStyle/>
          <a:p>
            <a:fld id="{1775B394-D9F9-4F0C-B15D-605F45CB9E9F}" type="datetime1">
              <a:rPr lang="en-US" noProof="0" smtClean="0"/>
              <a:t>4/5/2023</a:t>
            </a:fld>
            <a:endParaRPr lang="en-US" noProof="0" dirty="0"/>
          </a:p>
        </p:txBody>
      </p:sp>
      <p:sp>
        <p:nvSpPr>
          <p:cNvPr id="4" name="Footer Placeholder 3">
            <a:extLst>
              <a:ext uri="{FF2B5EF4-FFF2-40B4-BE49-F238E27FC236}">
                <a16:creationId xmlns:a16="http://schemas.microsoft.com/office/drawing/2014/main" id="{418233D4-6829-42F7-AE7C-2399460347DE}"/>
              </a:ext>
            </a:extLst>
          </p:cNvPr>
          <p:cNvSpPr>
            <a:spLocks noGrp="1"/>
          </p:cNvSpPr>
          <p:nvPr>
            <p:ph type="ftr" sz="quarter" idx="11"/>
          </p:nvPr>
        </p:nvSpPr>
        <p:spPr/>
        <p:txBody>
          <a:bodyPr/>
          <a:lstStyle/>
          <a:p>
            <a:endParaRPr lang="en-US" noProof="0" dirty="0"/>
          </a:p>
        </p:txBody>
      </p:sp>
      <p:sp>
        <p:nvSpPr>
          <p:cNvPr id="5" name="Slide Number Placeholder 4">
            <a:extLst>
              <a:ext uri="{FF2B5EF4-FFF2-40B4-BE49-F238E27FC236}">
                <a16:creationId xmlns:a16="http://schemas.microsoft.com/office/drawing/2014/main" id="{977CC2FD-207F-47C5-B729-92AA58C27888}"/>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6" name="Rectangle">
            <a:extLst>
              <a:ext uri="{FF2B5EF4-FFF2-40B4-BE49-F238E27FC236}">
                <a16:creationId xmlns:a16="http://schemas.microsoft.com/office/drawing/2014/main" id="{B6E6734D-E73C-4CB3-9805-F14B0963CD7F}"/>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7" name="Rectangle">
            <a:extLst>
              <a:ext uri="{FF2B5EF4-FFF2-40B4-BE49-F238E27FC236}">
                <a16:creationId xmlns:a16="http://schemas.microsoft.com/office/drawing/2014/main" id="{8399A03D-9F7B-43FA-8915-091EE8423A5C}"/>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271472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FCD6C-010B-447C-9DD6-A91814A77BBB}"/>
              </a:ext>
            </a:extLst>
          </p:cNvPr>
          <p:cNvSpPr>
            <a:spLocks noGrp="1"/>
          </p:cNvSpPr>
          <p:nvPr>
            <p:ph type="dt" sz="half" idx="10"/>
          </p:nvPr>
        </p:nvSpPr>
        <p:spPr/>
        <p:txBody>
          <a:bodyPr/>
          <a:lstStyle/>
          <a:p>
            <a:fld id="{39667345-2558-425A-8533-9BFDBCE15005}" type="datetime1">
              <a:rPr lang="en-US" noProof="0" smtClean="0"/>
              <a:t>4/5/2023</a:t>
            </a:fld>
            <a:endParaRPr lang="en-US" noProof="0" dirty="0"/>
          </a:p>
        </p:txBody>
      </p:sp>
      <p:sp>
        <p:nvSpPr>
          <p:cNvPr id="3" name="Footer Placeholder 2">
            <a:extLst>
              <a:ext uri="{FF2B5EF4-FFF2-40B4-BE49-F238E27FC236}">
                <a16:creationId xmlns:a16="http://schemas.microsoft.com/office/drawing/2014/main" id="{90CB8270-2CA5-4096-B07F-7B25373915FE}"/>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008EF280-A583-4E65-85FD-B186C793428D}"/>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88733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8E5A-EC2B-4470-BBE3-E4AF35C81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3B55D0-E62F-4CF8-A87D-8F6B61DE76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DEE5B1-CCD6-48F3-8B6E-A2922B1EB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08E942-23EF-49CC-8E82-DBA429B446A0}"/>
              </a:ext>
            </a:extLst>
          </p:cNvPr>
          <p:cNvSpPr>
            <a:spLocks noGrp="1"/>
          </p:cNvSpPr>
          <p:nvPr>
            <p:ph type="dt" sz="half" idx="10"/>
          </p:nvPr>
        </p:nvSpPr>
        <p:spPr/>
        <p:txBody>
          <a:bodyPr/>
          <a:lstStyle/>
          <a:p>
            <a:fld id="{62D6E202-B606-4609-B914-27C9371A1F6D}" type="datetime1">
              <a:rPr lang="en-US" noProof="0" smtClean="0"/>
              <a:t>4/5/2023</a:t>
            </a:fld>
            <a:endParaRPr lang="en-US" noProof="0" dirty="0"/>
          </a:p>
        </p:txBody>
      </p:sp>
      <p:sp>
        <p:nvSpPr>
          <p:cNvPr id="6" name="Footer Placeholder 5">
            <a:extLst>
              <a:ext uri="{FF2B5EF4-FFF2-40B4-BE49-F238E27FC236}">
                <a16:creationId xmlns:a16="http://schemas.microsoft.com/office/drawing/2014/main" id="{22A20FE0-D436-49C9-AD24-C15AB3EB69D0}"/>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9384B63E-75D5-4041-B116-46578B039AAE}"/>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362825388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9560-E82D-4E6C-B489-7089F9143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162D95-94E1-43C2-8BE2-C06B84E5DD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AFDFE5-A46B-4063-9986-A3414A009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74B5E-53AC-40F4-AB5B-2EB9306BFD52}"/>
              </a:ext>
            </a:extLst>
          </p:cNvPr>
          <p:cNvSpPr>
            <a:spLocks noGrp="1"/>
          </p:cNvSpPr>
          <p:nvPr>
            <p:ph type="dt" sz="half" idx="10"/>
          </p:nvPr>
        </p:nvSpPr>
        <p:spPr/>
        <p:txBody>
          <a:bodyPr/>
          <a:lstStyle/>
          <a:p>
            <a:fld id="{4907D986-8816-4272-A432-0437A28A9828}" type="datetime1">
              <a:rPr lang="en-US" noProof="0" smtClean="0"/>
              <a:t>4/5/2023</a:t>
            </a:fld>
            <a:endParaRPr lang="en-US" noProof="0" dirty="0"/>
          </a:p>
        </p:txBody>
      </p:sp>
      <p:sp>
        <p:nvSpPr>
          <p:cNvPr id="6" name="Footer Placeholder 5">
            <a:extLst>
              <a:ext uri="{FF2B5EF4-FFF2-40B4-BE49-F238E27FC236}">
                <a16:creationId xmlns:a16="http://schemas.microsoft.com/office/drawing/2014/main" id="{E07323DA-820B-4243-8A17-5F74AEE0C8BF}"/>
              </a:ext>
            </a:extLst>
          </p:cNvPr>
          <p:cNvSpPr>
            <a:spLocks noGrp="1"/>
          </p:cNvSpPr>
          <p:nvPr>
            <p:ph type="ftr" sz="quarter" idx="11"/>
          </p:nvPr>
        </p:nvSpPr>
        <p:spPr/>
        <p:txBody>
          <a:bodyPr/>
          <a:lstStyle/>
          <a:p>
            <a:pPr algn="l"/>
            <a:endParaRPr lang="en-US" noProof="0" dirty="0"/>
          </a:p>
        </p:txBody>
      </p:sp>
      <p:sp>
        <p:nvSpPr>
          <p:cNvPr id="7" name="Slide Number Placeholder 6">
            <a:extLst>
              <a:ext uri="{FF2B5EF4-FFF2-40B4-BE49-F238E27FC236}">
                <a16:creationId xmlns:a16="http://schemas.microsoft.com/office/drawing/2014/main" id="{57208F48-6719-4FE5-B023-80A1ADF0016A}"/>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8" name="Rectangle">
            <a:extLst>
              <a:ext uri="{FF2B5EF4-FFF2-40B4-BE49-F238E27FC236}">
                <a16:creationId xmlns:a16="http://schemas.microsoft.com/office/drawing/2014/main" id="{B003C808-F53D-4DDC-9302-966CDB5D448A}"/>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9" name="Rectangle">
            <a:extLst>
              <a:ext uri="{FF2B5EF4-FFF2-40B4-BE49-F238E27FC236}">
                <a16:creationId xmlns:a16="http://schemas.microsoft.com/office/drawing/2014/main" id="{E3ED4D91-24E4-48B0-B89C-0A7114856D6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331440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30230-2073-4A2D-B20F-5C87AE6FD4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8A0881-1C8E-4F51-B17C-119F107C0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9C184-79C4-4B6C-98F6-33C70B2D0A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noProof="0" smtClean="0"/>
              <a:t>4/5/2023</a:t>
            </a:fld>
            <a:endParaRPr lang="en-US" noProof="0" dirty="0"/>
          </a:p>
        </p:txBody>
      </p:sp>
      <p:sp>
        <p:nvSpPr>
          <p:cNvPr id="5" name="Footer Placeholder 4">
            <a:extLst>
              <a:ext uri="{FF2B5EF4-FFF2-40B4-BE49-F238E27FC236}">
                <a16:creationId xmlns:a16="http://schemas.microsoft.com/office/drawing/2014/main" id="{5F309197-AC34-4775-8663-FBAEE13C9A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645711F4-B386-412E-8FFB-B7217452B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noProof="0" smtClean="0"/>
              <a:t>‹#›</a:t>
            </a:fld>
            <a:endParaRPr lang="en-US" noProof="0" dirty="0"/>
          </a:p>
        </p:txBody>
      </p:sp>
      <p:sp>
        <p:nvSpPr>
          <p:cNvPr id="7" name="Rectangle">
            <a:extLst>
              <a:ext uri="{FF2B5EF4-FFF2-40B4-BE49-F238E27FC236}">
                <a16:creationId xmlns:a16="http://schemas.microsoft.com/office/drawing/2014/main" id="{CDDA5DF2-637D-49A3-80B3-E90AA396B2A0}"/>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Tree>
    <p:extLst>
      <p:ext uri="{BB962C8B-B14F-4D97-AF65-F5344CB8AC3E}">
        <p14:creationId xmlns:p14="http://schemas.microsoft.com/office/powerpoint/2010/main" val="69976344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10" r:id="rId15"/>
    <p:sldLayoutId id="2147483675" r:id="rId16"/>
    <p:sldLayoutId id="2147483684" r:id="rId17"/>
    <p:sldLayoutId id="2147483678"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lstStyle/>
          <a:p>
            <a:r>
              <a:rPr lang="en-US" dirty="0"/>
              <a:t>MSU Overload Policy </a:t>
            </a:r>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normAutofit fontScale="92500" lnSpcReduction="10000"/>
          </a:bodyPr>
          <a:lstStyle/>
          <a:p>
            <a:endParaRPr lang="en-US" sz="2800" dirty="0"/>
          </a:p>
          <a:p>
            <a:r>
              <a:rPr lang="en-US" sz="2800" dirty="0"/>
              <a:t>N. Suzanne Lang</a:t>
            </a:r>
          </a:p>
          <a:p>
            <a:r>
              <a:rPr lang="en-US" dirty="0"/>
              <a:t>Interim Associate Provost and </a:t>
            </a:r>
          </a:p>
          <a:p>
            <a:r>
              <a:rPr lang="en-US" dirty="0"/>
              <a:t>Associate Vice President for Academic Human Resources</a:t>
            </a:r>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3100-3076-4726-B6E8-AE7CD2CCFA3F}"/>
              </a:ext>
            </a:extLst>
          </p:cNvPr>
          <p:cNvSpPr>
            <a:spLocks noGrp="1"/>
          </p:cNvSpPr>
          <p:nvPr>
            <p:ph type="title"/>
          </p:nvPr>
        </p:nvSpPr>
        <p:spPr>
          <a:xfrm>
            <a:off x="4290354" y="2513162"/>
            <a:ext cx="3932237" cy="1600200"/>
          </a:xfrm>
        </p:spPr>
        <p:txBody>
          <a:bodyPr>
            <a:normAutofit/>
          </a:bodyPr>
          <a:lstStyle/>
          <a:p>
            <a:r>
              <a:rPr lang="en-US" sz="4800" b="1" dirty="0"/>
              <a:t>Questions?</a:t>
            </a:r>
          </a:p>
        </p:txBody>
      </p:sp>
    </p:spTree>
    <p:extLst>
      <p:ext uri="{BB962C8B-B14F-4D97-AF65-F5344CB8AC3E}">
        <p14:creationId xmlns:p14="http://schemas.microsoft.com/office/powerpoint/2010/main" val="351221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normAutofit fontScale="90000"/>
          </a:bodyPr>
          <a:lstStyle/>
          <a:p>
            <a:r>
              <a:rPr lang="en-US" dirty="0"/>
              <a:t>overview</a:t>
            </a:r>
            <a:endParaRPr lang="en-US" dirty="0">
              <a:solidFill>
                <a:schemeClr val="tx1"/>
              </a:solidFill>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p:txBody>
          <a:bodyPr/>
          <a:lstStyle/>
          <a:p>
            <a:r>
              <a:rPr lang="en-US" sz="2000" dirty="0"/>
              <a:t>Definition of Overload</a:t>
            </a:r>
          </a:p>
          <a:p>
            <a:r>
              <a:rPr lang="en-US" sz="2000" dirty="0"/>
              <a:t>Eligibility </a:t>
            </a:r>
          </a:p>
          <a:p>
            <a:r>
              <a:rPr lang="en-US" sz="2000" dirty="0"/>
              <a:t>Proposed Changes</a:t>
            </a:r>
          </a:p>
          <a:p>
            <a:r>
              <a:rPr lang="en-US" sz="2000" dirty="0"/>
              <a:t>Reason for Change</a:t>
            </a:r>
          </a:p>
          <a:p>
            <a:r>
              <a:rPr lang="en-US" sz="2000" dirty="0"/>
              <a:t>Examples of what will be discontinued</a:t>
            </a:r>
          </a:p>
          <a:p>
            <a:r>
              <a:rPr lang="en-US" sz="2000" dirty="0"/>
              <a:t>What Overload is Not</a:t>
            </a:r>
          </a:p>
          <a:p>
            <a:pPr marL="0" indent="0">
              <a:buNone/>
            </a:pPr>
            <a:endParaRPr lang="en-US" dirty="0"/>
          </a:p>
        </p:txBody>
      </p:sp>
    </p:spTree>
    <p:extLst>
      <p:ext uri="{BB962C8B-B14F-4D97-AF65-F5344CB8AC3E}">
        <p14:creationId xmlns:p14="http://schemas.microsoft.com/office/powerpoint/2010/main" val="227689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a:xfrm>
            <a:off x="3274402" y="942872"/>
            <a:ext cx="5714712" cy="1292750"/>
          </a:xfrm>
        </p:spPr>
        <p:txBody>
          <a:bodyPr>
            <a:normAutofit fontScale="90000"/>
          </a:bodyPr>
          <a:lstStyle/>
          <a:p>
            <a:pPr algn="ctr"/>
            <a:r>
              <a:rPr lang="en-US" dirty="0"/>
              <a:t>Definition of overload</a:t>
            </a:r>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a:xfrm>
            <a:off x="1933730" y="2298735"/>
            <a:ext cx="8679305" cy="3633471"/>
          </a:xfrm>
        </p:spPr>
        <p:txBody>
          <a:bodyPr>
            <a:normAutofit/>
          </a:bodyPr>
          <a:lstStyle/>
          <a:p>
            <a:r>
              <a:rPr lang="en-US" sz="2000" dirty="0"/>
              <a:t>II. Overload Pay</a:t>
            </a:r>
          </a:p>
          <a:p>
            <a:r>
              <a:rPr lang="en-US" sz="2000" dirty="0"/>
              <a:t>Faculty and academic staff may request approval for overload pay for overload </a:t>
            </a:r>
            <a:r>
              <a:rPr lang="en-US" sz="2000" b="1" dirty="0"/>
              <a:t>assignments related to teaching, research, outreach activities, and academic and student support activities.  </a:t>
            </a:r>
            <a:r>
              <a:rPr lang="en-US" sz="2000" dirty="0"/>
              <a:t>Executive managers and academic administrators may request approval for overload pay for overload assignments related to their administrative duties and/or expertise. </a:t>
            </a:r>
          </a:p>
          <a:p>
            <a:endParaRPr lang="en-US" sz="2000" dirty="0"/>
          </a:p>
        </p:txBody>
      </p:sp>
    </p:spTree>
    <p:extLst>
      <p:ext uri="{BB962C8B-B14F-4D97-AF65-F5344CB8AC3E}">
        <p14:creationId xmlns:p14="http://schemas.microsoft.com/office/powerpoint/2010/main" val="125535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1A2984C-6AA2-450B-B82C-E0A87208559C}"/>
              </a:ext>
            </a:extLst>
          </p:cNvPr>
          <p:cNvSpPr>
            <a:spLocks noGrp="1"/>
          </p:cNvSpPr>
          <p:nvPr>
            <p:ph sz="half" idx="2"/>
          </p:nvPr>
        </p:nvSpPr>
        <p:spPr>
          <a:xfrm>
            <a:off x="1413867" y="1115587"/>
            <a:ext cx="9701545" cy="5109044"/>
          </a:xfrm>
        </p:spPr>
        <p:txBody>
          <a:bodyPr>
            <a:normAutofit lnSpcReduction="10000"/>
          </a:bodyPr>
          <a:lstStyle/>
          <a:p>
            <a:endParaRPr lang="en-US" dirty="0"/>
          </a:p>
          <a:p>
            <a:pPr algn="ctr"/>
            <a:r>
              <a:rPr lang="en-US" sz="4000" dirty="0">
                <a:latin typeface="Calibri" panose="020F0502020204030204" pitchFamily="34" charset="0"/>
                <a:cs typeface="Calibri" panose="020F0502020204030204" pitchFamily="34" charset="0"/>
              </a:rPr>
              <a:t>Overload</a:t>
            </a:r>
          </a:p>
          <a:p>
            <a:endParaRPr lang="en-US" sz="1800" dirty="0"/>
          </a:p>
          <a:p>
            <a:pPr marL="285750" indent="-285750">
              <a:buFont typeface="Arial" panose="020B0604020202020204" pitchFamily="34" charset="0"/>
              <a:buChar char="•"/>
            </a:pPr>
            <a:r>
              <a:rPr lang="en-US" sz="2000" dirty="0"/>
              <a:t>Assignments that are over 100% effort, faculty/academic staff must have a full-time assignment in current department</a:t>
            </a:r>
          </a:p>
          <a:p>
            <a:pPr marL="285750" indent="-285750">
              <a:buFont typeface="Arial" panose="020B0604020202020204" pitchFamily="34" charset="0"/>
              <a:buChar char="•"/>
            </a:pPr>
            <a:r>
              <a:rPr lang="en-US" sz="2000" dirty="0"/>
              <a:t>Can occur within your current department or for another department/unit</a:t>
            </a:r>
          </a:p>
          <a:p>
            <a:pPr marL="285750" indent="-285750">
              <a:buFont typeface="Arial" panose="020B0604020202020204" pitchFamily="34" charset="0"/>
              <a:buChar char="•"/>
            </a:pPr>
            <a:r>
              <a:rPr lang="en-US" sz="2000" dirty="0"/>
              <a:t>Requires approval by the immediate supervisor and the administrator of the MAU that individual is appointed and if the work is outside unit approval needed by the administrator for unit in which overload assignment is performed</a:t>
            </a:r>
          </a:p>
          <a:p>
            <a:pPr marL="285750" indent="-285750">
              <a:buFont typeface="Arial" panose="020B0604020202020204" pitchFamily="34" charset="0"/>
              <a:buChar char="•"/>
            </a:pPr>
            <a:r>
              <a:rPr lang="en-US" sz="2000" dirty="0"/>
              <a:t>Approval of overload pay assignment must be recorded on the Overload Pay form prior to performing work</a:t>
            </a:r>
          </a:p>
          <a:p>
            <a:pPr marL="285750" indent="-285750">
              <a:buFont typeface="Arial" panose="020B0604020202020204" pitchFamily="34" charset="0"/>
              <a:buChar char="•"/>
            </a:pPr>
            <a:r>
              <a:rPr lang="en-US" sz="2000" dirty="0"/>
              <a:t>Talks, seminars etc. provided in usual classroom/seminar setting is considered part of collegial expectations and not </a:t>
            </a:r>
            <a:r>
              <a:rPr lang="en-US" sz="2000"/>
              <a:t>considered overload</a:t>
            </a:r>
            <a:endParaRPr lang="en-US" sz="2000" dirty="0"/>
          </a:p>
          <a:p>
            <a:pPr marL="285750" indent="-285750">
              <a:buFont typeface="Arial" panose="020B0604020202020204" pitchFamily="34" charset="0"/>
              <a:buChar char="•"/>
            </a:pPr>
            <a:r>
              <a:rPr lang="en-US" sz="2000" dirty="0"/>
              <a:t>Policy can be found on the HR website</a:t>
            </a:r>
          </a:p>
        </p:txBody>
      </p:sp>
    </p:spTree>
    <p:extLst>
      <p:ext uri="{BB962C8B-B14F-4D97-AF65-F5344CB8AC3E}">
        <p14:creationId xmlns:p14="http://schemas.microsoft.com/office/powerpoint/2010/main" val="326539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p:txBody>
          <a:bodyPr/>
          <a:lstStyle/>
          <a:p>
            <a:pPr>
              <a:tabLst>
                <a:tab pos="3308350" algn="l"/>
              </a:tabLst>
            </a:pPr>
            <a:r>
              <a:rPr lang="en-US" dirty="0">
                <a:solidFill>
                  <a:schemeClr val="tx1">
                    <a:lumMod val="85000"/>
                    <a:lumOff val="15000"/>
                  </a:schemeClr>
                </a:solidFill>
              </a:rPr>
              <a:t>Applicability </a:t>
            </a: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a:xfrm>
            <a:off x="7166040" y="831286"/>
            <a:ext cx="4016206" cy="5195425"/>
          </a:xfrm>
        </p:spPr>
        <p:txBody>
          <a:bodyPr/>
          <a:lstStyle/>
          <a:p>
            <a:pPr>
              <a:buFont typeface="Arial" panose="020B0604020202020204" pitchFamily="34" charset="0"/>
              <a:buChar char="•"/>
            </a:pPr>
            <a:r>
              <a:rPr lang="en-US" sz="2000" spc="200" dirty="0"/>
              <a:t>Full-time faculty members </a:t>
            </a:r>
          </a:p>
          <a:p>
            <a:pPr lvl="2">
              <a:buFont typeface="Arial" panose="020B0604020202020204" pitchFamily="34" charset="0"/>
              <a:buChar char="•"/>
            </a:pPr>
            <a:r>
              <a:rPr lang="en-US" sz="2000" spc="200" dirty="0"/>
              <a:t>Tenure system </a:t>
            </a:r>
          </a:p>
          <a:p>
            <a:pPr lvl="2">
              <a:buFont typeface="Arial" panose="020B0604020202020204" pitchFamily="34" charset="0"/>
              <a:buChar char="•"/>
            </a:pPr>
            <a:r>
              <a:rPr lang="en-US" sz="2000" spc="200" dirty="0"/>
              <a:t>Fixed term </a:t>
            </a:r>
          </a:p>
          <a:p>
            <a:pPr lvl="2">
              <a:buFont typeface="Arial" panose="020B0604020202020204" pitchFamily="34" charset="0"/>
              <a:buChar char="•"/>
            </a:pPr>
            <a:r>
              <a:rPr lang="en-US" sz="2000" spc="200" dirty="0"/>
              <a:t>Rank of instructor through professor</a:t>
            </a:r>
          </a:p>
          <a:p>
            <a:pPr>
              <a:buFont typeface="Arial" panose="020B0604020202020204" pitchFamily="34" charset="0"/>
              <a:buChar char="•"/>
            </a:pPr>
            <a:r>
              <a:rPr lang="en-US" sz="2000" spc="200" dirty="0"/>
              <a:t>Full-time academic staff (including specialists, librarians, and extension field service staff)</a:t>
            </a:r>
          </a:p>
          <a:p>
            <a:pPr>
              <a:buFont typeface="Arial" panose="020B0604020202020204" pitchFamily="34" charset="0"/>
              <a:buChar char="•"/>
            </a:pPr>
            <a:r>
              <a:rPr lang="en-US" sz="2000" spc="200" dirty="0"/>
              <a:t>Full-time executive managers, and full-time academic administrators (e.g., deans, department chairs, and school directors)</a:t>
            </a:r>
            <a:endParaRPr lang="en-US" sz="2000" spc="200" dirty="0">
              <a:solidFill>
                <a:schemeClr val="tx1"/>
              </a:solidFill>
            </a:endParaRPr>
          </a:p>
        </p:txBody>
      </p:sp>
    </p:spTree>
    <p:extLst>
      <p:ext uri="{BB962C8B-B14F-4D97-AF65-F5344CB8AC3E}">
        <p14:creationId xmlns:p14="http://schemas.microsoft.com/office/powerpoint/2010/main" val="97197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59CD-1242-F149-AB16-9D02E7C89131}"/>
              </a:ext>
            </a:extLst>
          </p:cNvPr>
          <p:cNvSpPr>
            <a:spLocks noGrp="1"/>
          </p:cNvSpPr>
          <p:nvPr>
            <p:ph type="title"/>
          </p:nvPr>
        </p:nvSpPr>
        <p:spPr>
          <a:xfrm>
            <a:off x="1049684" y="2823647"/>
            <a:ext cx="2542622" cy="587584"/>
          </a:xfrm>
        </p:spPr>
        <p:txBody>
          <a:bodyPr>
            <a:normAutofit fontScale="90000"/>
          </a:bodyPr>
          <a:lstStyle/>
          <a:p>
            <a:r>
              <a:rPr lang="en-US" dirty="0"/>
              <a:t>PROPOSED CHANGE</a:t>
            </a:r>
          </a:p>
        </p:txBody>
      </p:sp>
      <p:sp>
        <p:nvSpPr>
          <p:cNvPr id="5" name="Content Placeholder 4">
            <a:extLst>
              <a:ext uri="{FF2B5EF4-FFF2-40B4-BE49-F238E27FC236}">
                <a16:creationId xmlns:a16="http://schemas.microsoft.com/office/drawing/2014/main" id="{4CEB8E6C-CADF-41A7-91EA-4F6D1111C01E}"/>
              </a:ext>
            </a:extLst>
          </p:cNvPr>
          <p:cNvSpPr>
            <a:spLocks noGrp="1"/>
          </p:cNvSpPr>
          <p:nvPr>
            <p:ph sz="half" idx="14"/>
          </p:nvPr>
        </p:nvSpPr>
        <p:spPr>
          <a:xfrm>
            <a:off x="3923556" y="627457"/>
            <a:ext cx="7521191" cy="5603086"/>
          </a:xfrm>
        </p:spPr>
        <p:txBody>
          <a:bodyPr>
            <a:normAutofit/>
          </a:bodyPr>
          <a:lstStyle/>
          <a:p>
            <a:pPr marL="0" indent="0">
              <a:buNone/>
            </a:pPr>
            <a:endParaRPr lang="en-US" sz="2800" dirty="0"/>
          </a:p>
          <a:p>
            <a:pPr marL="0" indent="0">
              <a:buNone/>
            </a:pPr>
            <a:r>
              <a:rPr lang="en-US" sz="2800" dirty="0"/>
              <a:t>SECTION V.</a:t>
            </a:r>
          </a:p>
          <a:p>
            <a:pPr marL="0" indent="0">
              <a:buNone/>
            </a:pPr>
            <a:endParaRPr lang="en-US" sz="2800" dirty="0"/>
          </a:p>
          <a:p>
            <a:pPr marL="0" indent="0">
              <a:buNone/>
            </a:pPr>
            <a:r>
              <a:rPr lang="en-US" sz="2800" dirty="0"/>
              <a:t>Delete:</a:t>
            </a:r>
          </a:p>
          <a:p>
            <a:pPr marL="0" indent="0">
              <a:buNone/>
            </a:pPr>
            <a:r>
              <a:rPr lang="en-US" sz="2800" i="1" dirty="0"/>
              <a:t>4. Assignments which might normally justify the payment of overload pay may, by mutual agreement, be compensated for by subsequent release time for research, the assignment of additional graduate assistants/other support staff, or other forms of programmatic/professional support instead of by overload pay.</a:t>
            </a:r>
          </a:p>
        </p:txBody>
      </p:sp>
    </p:spTree>
    <p:extLst>
      <p:ext uri="{BB962C8B-B14F-4D97-AF65-F5344CB8AC3E}">
        <p14:creationId xmlns:p14="http://schemas.microsoft.com/office/powerpoint/2010/main" val="417620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7245-B0E5-484F-88D0-FA9D0C77C036}"/>
              </a:ext>
            </a:extLst>
          </p:cNvPr>
          <p:cNvSpPr>
            <a:spLocks noGrp="1"/>
          </p:cNvSpPr>
          <p:nvPr>
            <p:ph type="title"/>
          </p:nvPr>
        </p:nvSpPr>
        <p:spPr/>
        <p:txBody>
          <a:bodyPr/>
          <a:lstStyle/>
          <a:p>
            <a:r>
              <a:rPr lang="en-US" dirty="0"/>
              <a:t>REASON FOR THE CHANGE</a:t>
            </a:r>
          </a:p>
        </p:txBody>
      </p:sp>
      <p:graphicFrame>
        <p:nvGraphicFramePr>
          <p:cNvPr id="5" name="Content Placeholder 2" descr="Smart Art graphic of Picture Accent Process">
            <a:extLst>
              <a:ext uri="{FF2B5EF4-FFF2-40B4-BE49-F238E27FC236}">
                <a16:creationId xmlns:a16="http://schemas.microsoft.com/office/drawing/2014/main" id="{BE8337B7-28C4-492B-8228-3183A1C23832}"/>
              </a:ext>
            </a:extLst>
          </p:cNvPr>
          <p:cNvGraphicFramePr>
            <a:graphicFrameLocks noGrp="1"/>
          </p:cNvGraphicFramePr>
          <p:nvPr>
            <p:ph idx="1"/>
            <p:extLst>
              <p:ext uri="{D42A27DB-BD31-4B8C-83A1-F6EECF244321}">
                <p14:modId xmlns:p14="http://schemas.microsoft.com/office/powerpoint/2010/main" val="1434521643"/>
              </p:ext>
            </p:extLst>
          </p:nvPr>
        </p:nvGraphicFramePr>
        <p:xfrm>
          <a:off x="1096963" y="2154341"/>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62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p:txBody>
          <a:bodyPr/>
          <a:lstStyle/>
          <a:p>
            <a:r>
              <a:rPr lang="en-US" dirty="0"/>
              <a:t>Action not allowed </a:t>
            </a:r>
          </a:p>
        </p:txBody>
      </p:sp>
      <p:graphicFrame>
        <p:nvGraphicFramePr>
          <p:cNvPr id="4" name="Content Placeholder 6" descr="SmartArt Process diagram">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8650212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0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2242-44AE-40C6-B131-070CF6824ECD}"/>
              </a:ext>
            </a:extLst>
          </p:cNvPr>
          <p:cNvSpPr>
            <a:spLocks noGrp="1"/>
          </p:cNvSpPr>
          <p:nvPr>
            <p:ph type="title"/>
          </p:nvPr>
        </p:nvSpPr>
        <p:spPr>
          <a:xfrm>
            <a:off x="838203" y="964732"/>
            <a:ext cx="10515600" cy="1325563"/>
          </a:xfrm>
        </p:spPr>
        <p:txBody>
          <a:bodyPr>
            <a:normAutofit fontScale="90000"/>
          </a:bodyPr>
          <a:lstStyle/>
          <a:p>
            <a:pPr algn="ctr"/>
            <a:br>
              <a:rPr lang="en-US" dirty="0"/>
            </a:br>
            <a:r>
              <a:rPr lang="en-US" b="1" dirty="0"/>
              <a:t>There is no change to payment such as</a:t>
            </a:r>
            <a:br>
              <a:rPr lang="en-US" dirty="0"/>
            </a:br>
            <a:endParaRPr lang="en-US" dirty="0"/>
          </a:p>
        </p:txBody>
      </p:sp>
      <p:sp>
        <p:nvSpPr>
          <p:cNvPr id="4" name="Content Placeholder 3">
            <a:extLst>
              <a:ext uri="{FF2B5EF4-FFF2-40B4-BE49-F238E27FC236}">
                <a16:creationId xmlns:a16="http://schemas.microsoft.com/office/drawing/2014/main" id="{B20AAFF8-4512-4C09-99B8-D1C7E4F8CF33}"/>
              </a:ext>
            </a:extLst>
          </p:cNvPr>
          <p:cNvSpPr>
            <a:spLocks noGrp="1"/>
          </p:cNvSpPr>
          <p:nvPr>
            <p:ph idx="1"/>
          </p:nvPr>
        </p:nvSpPr>
        <p:spPr/>
        <p:txBody>
          <a:bodyPr vert="horz" lIns="91440" tIns="45720" rIns="91440" bIns="45720" rtlCol="0" anchor="t">
            <a:normAutofit/>
          </a:bodyPr>
          <a:lstStyle/>
          <a:p>
            <a:endParaRPr lang="en-US"/>
          </a:p>
          <a:p>
            <a:endParaRPr lang="en-US" dirty="0">
              <a:cs typeface="Calibri"/>
            </a:endParaRPr>
          </a:p>
          <a:p>
            <a:pPr lvl="4"/>
            <a:r>
              <a:rPr lang="en-US" sz="3200" dirty="0">
                <a:cs typeface="Calibri"/>
              </a:rPr>
              <a:t>Summer Pay</a:t>
            </a:r>
          </a:p>
          <a:p>
            <a:pPr marL="1828800" lvl="4" indent="0">
              <a:buNone/>
            </a:pPr>
            <a:endParaRPr lang="en-US" sz="3200" dirty="0">
              <a:cs typeface="Calibri"/>
            </a:endParaRPr>
          </a:p>
          <a:p>
            <a:pPr lvl="4"/>
            <a:r>
              <a:rPr lang="en-US" sz="3200" dirty="0">
                <a:cs typeface="Calibri"/>
              </a:rPr>
              <a:t>Overload Pay</a:t>
            </a:r>
          </a:p>
          <a:p>
            <a:pPr lvl="4"/>
            <a:endParaRPr lang="en-US" sz="3200" dirty="0">
              <a:cs typeface="Calibri"/>
            </a:endParaRPr>
          </a:p>
          <a:p>
            <a:pPr marL="1828800" lvl="4" indent="0">
              <a:buNone/>
            </a:pPr>
            <a:endParaRPr lang="en-US" sz="3200"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3771108658"/>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DBEBD0"/>
      </a:accent1>
      <a:accent2>
        <a:srgbClr val="B7D8A2"/>
      </a:accent2>
      <a:accent3>
        <a:srgbClr val="93C573"/>
      </a:accent3>
      <a:accent4>
        <a:srgbClr val="3E6027"/>
      </a:accent4>
      <a:accent5>
        <a:srgbClr val="92D050"/>
      </a:accent5>
      <a:accent6>
        <a:srgbClr val="00B050"/>
      </a:accent6>
      <a:hlink>
        <a:srgbClr val="0563C1"/>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b9af824b-b9ca-44bc-93e9-131eccbb3ac9" xsi:nil="true"/>
    <Done xmlns="b9af824b-b9ca-44bc-93e9-131eccbb3ac9">true</Done>
    <Updated xmlns="b9af824b-b9ca-44bc-93e9-131eccbb3ac9" xsi:nil="true"/>
    <ConfirmedCurrent xmlns="b9af824b-b9ca-44bc-93e9-131eccbb3ac9" xsi:nil="true"/>
    <lcf76f155ced4ddcb4097134ff3c332f xmlns="b9af824b-b9ca-44bc-93e9-131eccbb3ac9">
      <Terms xmlns="http://schemas.microsoft.com/office/infopath/2007/PartnerControls"/>
    </lcf76f155ced4ddcb4097134ff3c332f>
    <TaxCatchAll xmlns="b9b69cfa-80ab-4e57-8c7c-c439de3a6f5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3BE68F7849A845B253768CFB280D40" ma:contentTypeVersion="20" ma:contentTypeDescription="Create a new document." ma:contentTypeScope="" ma:versionID="27c855a24322560e7a7fca8c3f33477f">
  <xsd:schema xmlns:xsd="http://www.w3.org/2001/XMLSchema" xmlns:xs="http://www.w3.org/2001/XMLSchema" xmlns:p="http://schemas.microsoft.com/office/2006/metadata/properties" xmlns:ns2="b9af824b-b9ca-44bc-93e9-131eccbb3ac9" xmlns:ns3="b9b69cfa-80ab-4e57-8c7c-c439de3a6f57" targetNamespace="http://schemas.microsoft.com/office/2006/metadata/properties" ma:root="true" ma:fieldsID="4728126e996387a2b2d41c0dae127070" ns2:_="" ns3:_="">
    <xsd:import namespace="b9af824b-b9ca-44bc-93e9-131eccbb3ac9"/>
    <xsd:import namespace="b9b69cfa-80ab-4e57-8c7c-c439de3a6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Done" minOccurs="0"/>
                <xsd:element ref="ns2:MediaLengthInSeconds" minOccurs="0"/>
                <xsd:element ref="ns2:Status" minOccurs="0"/>
                <xsd:element ref="ns2:MediaServiceLocation" minOccurs="0"/>
                <xsd:element ref="ns2:Updated" minOccurs="0"/>
                <xsd:element ref="ns2:ConfirmedCurrent"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f824b-b9ca-44bc-93e9-131eccbb3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Done" ma:index="19" nillable="true" ma:displayName="Done" ma:default="1" ma:internalName="Done">
      <xsd:simpleType>
        <xsd:restriction base="dms:Boolean"/>
      </xsd:simpleType>
    </xsd:element>
    <xsd:element name="MediaLengthInSeconds" ma:index="20" nillable="true" ma:displayName="Length (seconds)" ma:internalName="MediaLengthInSeconds" ma:readOnly="true">
      <xsd:simpleType>
        <xsd:restriction base="dms:Unknown"/>
      </xsd:simpleType>
    </xsd:element>
    <xsd:element name="Status" ma:index="21" nillable="true" ma:displayName="Status " ma:format="Dropdown" ma:internalName="Status">
      <xsd:simpleType>
        <xsd:union memberTypes="dms:Text">
          <xsd:simpleType>
            <xsd:restriction base="dms:Choice">
              <xsd:enumeration value="Drafting"/>
              <xsd:enumeration value="Complete"/>
              <xsd:enumeration value="Implementing "/>
            </xsd:restriction>
          </xsd:simpleType>
        </xsd:union>
      </xsd:simpleType>
    </xsd:element>
    <xsd:element name="MediaServiceLocation" ma:index="22" nillable="true" ma:displayName="Location" ma:internalName="MediaServiceLocation" ma:readOnly="true">
      <xsd:simpleType>
        <xsd:restriction base="dms:Text"/>
      </xsd:simpleType>
    </xsd:element>
    <xsd:element name="Updated" ma:index="23" nillable="true" ma:displayName="Updated" ma:description="May 2018" ma:format="Dropdown" ma:internalName="Updated">
      <xsd:simpleType>
        <xsd:restriction base="dms:Text">
          <xsd:maxLength value="255"/>
        </xsd:restriction>
      </xsd:simpleType>
    </xsd:element>
    <xsd:element name="ConfirmedCurrent" ma:index="24" nillable="true" ma:displayName="Confirmed Current " ma:description="January 14, 2021 " ma:format="Dropdown" ma:internalName="ConfirmedCurrent">
      <xsd:simpleType>
        <xsd:restriction base="dms:Text">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b69cfa-80ab-4e57-8c7c-c439de3a6f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ff38b9b-e467-49f0-aa00-a4b002715b25}" ma:internalName="TaxCatchAll" ma:showField="CatchAllData" ma:web="b9b69cfa-80ab-4e57-8c7c-c439de3a6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47EC61-21D9-4B89-B888-F5061192DE6B}">
  <ds:schemaRefs>
    <ds:schemaRef ds:uri="http://schemas.microsoft.com/sharepoint/v3/contenttype/forms"/>
  </ds:schemaRefs>
</ds:datastoreItem>
</file>

<file path=customXml/itemProps2.xml><?xml version="1.0" encoding="utf-8"?>
<ds:datastoreItem xmlns:ds="http://schemas.openxmlformats.org/officeDocument/2006/customXml" ds:itemID="{51025B97-589A-4B29-9197-B4751ADE24F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2cb154f-b6ae-4e75-a750-880909802ecc"/>
    <ds:schemaRef ds:uri="6a9156a2-dc49-4b39-9ddf-ffccf3d40cab"/>
    <ds:schemaRef ds:uri="http://www.w3.org/XML/1998/namespace"/>
    <ds:schemaRef ds:uri="http://purl.org/dc/dcmitype/"/>
    <ds:schemaRef ds:uri="b9af824b-b9ca-44bc-93e9-131eccbb3ac9"/>
    <ds:schemaRef ds:uri="b9b69cfa-80ab-4e57-8c7c-c439de3a6f57"/>
  </ds:schemaRefs>
</ds:datastoreItem>
</file>

<file path=customXml/itemProps3.xml><?xml version="1.0" encoding="utf-8"?>
<ds:datastoreItem xmlns:ds="http://schemas.openxmlformats.org/officeDocument/2006/customXml" ds:itemID="{ABF5648C-B30C-4D8D-B044-5C4FC3466D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af824b-b9ca-44bc-93e9-131eccbb3ac9"/>
    <ds:schemaRef ds:uri="b9b69cfa-80ab-4e57-8c7c-c439de3a6f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278</TotalTime>
  <Words>427</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MSU Overload Policy </vt:lpstr>
      <vt:lpstr>overview</vt:lpstr>
      <vt:lpstr>Definition of overload</vt:lpstr>
      <vt:lpstr>PowerPoint Presentation</vt:lpstr>
      <vt:lpstr>Applicability </vt:lpstr>
      <vt:lpstr>PROPOSED CHANGE</vt:lpstr>
      <vt:lpstr>REASON FOR THE CHANGE</vt:lpstr>
      <vt:lpstr>Action not allowed </vt:lpstr>
      <vt:lpstr> There is no change to payment such as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MSU Overload Policy</dc:title>
  <dc:creator>Sortman, Melissa</dc:creator>
  <cp:lastModifiedBy>Yang, Rebecca</cp:lastModifiedBy>
  <cp:revision>37</cp:revision>
  <dcterms:created xsi:type="dcterms:W3CDTF">2021-03-30T19:10:19Z</dcterms:created>
  <dcterms:modified xsi:type="dcterms:W3CDTF">2023-04-05T16:41:28Z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0x010100373BE68F7849A845B253768CFB280D40</vt:lpwstr>
  </property>
  <property fmtid="{D5CDD505-2E9C-101B-9397-08002B2CF9AE}" pid="3" name="MediaServiceImageTags">
    <vt:lpwstr/>
  </property>
</Properties>
</file>