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8" r:id="rId5"/>
    <p:sldId id="263" r:id="rId6"/>
    <p:sldId id="278" r:id="rId7"/>
    <p:sldId id="295" r:id="rId8"/>
    <p:sldId id="293" r:id="rId9"/>
    <p:sldId id="258" r:id="rId10"/>
    <p:sldId id="259" r:id="rId11"/>
    <p:sldId id="274" r:id="rId12"/>
    <p:sldId id="296" r:id="rId13"/>
    <p:sldId id="297" r:id="rId14"/>
    <p:sldId id="261" r:id="rId15"/>
    <p:sldId id="286" r:id="rId16"/>
    <p:sldId id="291" r:id="rId17"/>
    <p:sldId id="289" r:id="rId18"/>
    <p:sldId id="287" r:id="rId19"/>
    <p:sldId id="298" r:id="rId20"/>
    <p:sldId id="290" r:id="rId21"/>
    <p:sldId id="283" r:id="rId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39"/>
    <a:srgbClr val="18453B"/>
    <a:srgbClr val="E8E8E8"/>
    <a:srgbClr val="0C5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B6C2B-8316-4680-9171-6B06F92169C9}" v="156" dt="2022-12-15T17:15:21.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p:restoredTop sz="94663"/>
  </p:normalViewPr>
  <p:slideViewPr>
    <p:cSldViewPr snapToGrid="0" snapToObjects="1" showGuides="1">
      <p:cViewPr varScale="1">
        <p:scale>
          <a:sx n="136" d="100"/>
          <a:sy n="136" d="100"/>
        </p:scale>
        <p:origin x="132" y="6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rush, Taylor" userId="4bdfe967-42cc-4d69-bc36-f52579b71e5d" providerId="ADAL" clId="{BFEB6C2B-8316-4680-9171-6B06F92169C9}"/>
    <pc:docChg chg="undo custSel addSld delSld modSld sldOrd">
      <pc:chgData name="Thrush, Taylor" userId="4bdfe967-42cc-4d69-bc36-f52579b71e5d" providerId="ADAL" clId="{BFEB6C2B-8316-4680-9171-6B06F92169C9}" dt="2022-12-15T17:18:50.434" v="1897" actId="6549"/>
      <pc:docMkLst>
        <pc:docMk/>
      </pc:docMkLst>
      <pc:sldChg chg="ord">
        <pc:chgData name="Thrush, Taylor" userId="4bdfe967-42cc-4d69-bc36-f52579b71e5d" providerId="ADAL" clId="{BFEB6C2B-8316-4680-9171-6B06F92169C9}" dt="2022-12-15T16:57:14.791" v="828"/>
        <pc:sldMkLst>
          <pc:docMk/>
          <pc:sldMk cId="310992920" sldId="258"/>
        </pc:sldMkLst>
      </pc:sldChg>
      <pc:sldChg chg="ord">
        <pc:chgData name="Thrush, Taylor" userId="4bdfe967-42cc-4d69-bc36-f52579b71e5d" providerId="ADAL" clId="{BFEB6C2B-8316-4680-9171-6B06F92169C9}" dt="2022-12-15T16:14:24.330" v="150"/>
        <pc:sldMkLst>
          <pc:docMk/>
          <pc:sldMk cId="1422254469" sldId="259"/>
        </pc:sldMkLst>
      </pc:sldChg>
      <pc:sldChg chg="del">
        <pc:chgData name="Thrush, Taylor" userId="4bdfe967-42cc-4d69-bc36-f52579b71e5d" providerId="ADAL" clId="{BFEB6C2B-8316-4680-9171-6B06F92169C9}" dt="2022-12-15T16:12:53.826" v="136" actId="2696"/>
        <pc:sldMkLst>
          <pc:docMk/>
          <pc:sldMk cId="0" sldId="264"/>
        </pc:sldMkLst>
      </pc:sldChg>
      <pc:sldChg chg="del">
        <pc:chgData name="Thrush, Taylor" userId="4bdfe967-42cc-4d69-bc36-f52579b71e5d" providerId="ADAL" clId="{BFEB6C2B-8316-4680-9171-6B06F92169C9}" dt="2022-12-15T16:12:17.221" v="134" actId="2696"/>
        <pc:sldMkLst>
          <pc:docMk/>
          <pc:sldMk cId="4165967651" sldId="267"/>
        </pc:sldMkLst>
      </pc:sldChg>
      <pc:sldChg chg="del">
        <pc:chgData name="Thrush, Taylor" userId="4bdfe967-42cc-4d69-bc36-f52579b71e5d" providerId="ADAL" clId="{BFEB6C2B-8316-4680-9171-6B06F92169C9}" dt="2022-12-15T16:13:10.301" v="140" actId="2696"/>
        <pc:sldMkLst>
          <pc:docMk/>
          <pc:sldMk cId="3697421584" sldId="268"/>
        </pc:sldMkLst>
      </pc:sldChg>
      <pc:sldChg chg="del">
        <pc:chgData name="Thrush, Taylor" userId="4bdfe967-42cc-4d69-bc36-f52579b71e5d" providerId="ADAL" clId="{BFEB6C2B-8316-4680-9171-6B06F92169C9}" dt="2022-12-15T16:12:35.560" v="135" actId="2696"/>
        <pc:sldMkLst>
          <pc:docMk/>
          <pc:sldMk cId="3241228854" sldId="272"/>
        </pc:sldMkLst>
      </pc:sldChg>
      <pc:sldChg chg="del">
        <pc:chgData name="Thrush, Taylor" userId="4bdfe967-42cc-4d69-bc36-f52579b71e5d" providerId="ADAL" clId="{BFEB6C2B-8316-4680-9171-6B06F92169C9}" dt="2022-12-15T16:13:03.789" v="138" actId="2696"/>
        <pc:sldMkLst>
          <pc:docMk/>
          <pc:sldMk cId="2065311646" sldId="273"/>
        </pc:sldMkLst>
      </pc:sldChg>
      <pc:sldChg chg="ord">
        <pc:chgData name="Thrush, Taylor" userId="4bdfe967-42cc-4d69-bc36-f52579b71e5d" providerId="ADAL" clId="{BFEB6C2B-8316-4680-9171-6B06F92169C9}" dt="2022-12-15T16:14:26.759" v="152"/>
        <pc:sldMkLst>
          <pc:docMk/>
          <pc:sldMk cId="0" sldId="274"/>
        </pc:sldMkLst>
      </pc:sldChg>
      <pc:sldChg chg="del">
        <pc:chgData name="Thrush, Taylor" userId="4bdfe967-42cc-4d69-bc36-f52579b71e5d" providerId="ADAL" clId="{BFEB6C2B-8316-4680-9171-6B06F92169C9}" dt="2022-12-15T16:12:57.382" v="137" actId="2696"/>
        <pc:sldMkLst>
          <pc:docMk/>
          <pc:sldMk cId="1330653808" sldId="276"/>
        </pc:sldMkLst>
      </pc:sldChg>
      <pc:sldChg chg="modSp del mod">
        <pc:chgData name="Thrush, Taylor" userId="4bdfe967-42cc-4d69-bc36-f52579b71e5d" providerId="ADAL" clId="{BFEB6C2B-8316-4680-9171-6B06F92169C9}" dt="2022-12-15T17:13:04.439" v="1496" actId="2696"/>
        <pc:sldMkLst>
          <pc:docMk/>
          <pc:sldMk cId="664287706" sldId="277"/>
        </pc:sldMkLst>
        <pc:spChg chg="mod">
          <ac:chgData name="Thrush, Taylor" userId="4bdfe967-42cc-4d69-bc36-f52579b71e5d" providerId="ADAL" clId="{BFEB6C2B-8316-4680-9171-6B06F92169C9}" dt="2022-12-15T16:23:53.483" v="353" actId="6549"/>
          <ac:spMkLst>
            <pc:docMk/>
            <pc:sldMk cId="664287706" sldId="277"/>
            <ac:spMk id="2" creationId="{C5EC6840-AB86-41B2-87D8-FC20507F1FB7}"/>
          </ac:spMkLst>
        </pc:spChg>
      </pc:sldChg>
      <pc:sldChg chg="addSp delSp modSp mod ord">
        <pc:chgData name="Thrush, Taylor" userId="4bdfe967-42cc-4d69-bc36-f52579b71e5d" providerId="ADAL" clId="{BFEB6C2B-8316-4680-9171-6B06F92169C9}" dt="2022-12-15T16:39:32.486" v="826"/>
        <pc:sldMkLst>
          <pc:docMk/>
          <pc:sldMk cId="0" sldId="278"/>
        </pc:sldMkLst>
        <pc:spChg chg="add mod">
          <ac:chgData name="Thrush, Taylor" userId="4bdfe967-42cc-4d69-bc36-f52579b71e5d" providerId="ADAL" clId="{BFEB6C2B-8316-4680-9171-6B06F92169C9}" dt="2022-12-15T16:22:06.534" v="351" actId="1076"/>
          <ac:spMkLst>
            <pc:docMk/>
            <pc:sldMk cId="0" sldId="278"/>
            <ac:spMk id="5" creationId="{AADB8B87-CBE9-F121-541B-B0729735F343}"/>
          </ac:spMkLst>
        </pc:spChg>
        <pc:spChg chg="mod">
          <ac:chgData name="Thrush, Taylor" userId="4bdfe967-42cc-4d69-bc36-f52579b71e5d" providerId="ADAL" clId="{BFEB6C2B-8316-4680-9171-6B06F92169C9}" dt="2022-12-15T16:27:16.064" v="406" actId="20577"/>
          <ac:spMkLst>
            <pc:docMk/>
            <pc:sldMk cId="0" sldId="278"/>
            <ac:spMk id="224" creationId="{00000000-0000-0000-0000-000000000000}"/>
          </ac:spMkLst>
        </pc:spChg>
        <pc:spChg chg="mod">
          <ac:chgData name="Thrush, Taylor" userId="4bdfe967-42cc-4d69-bc36-f52579b71e5d" providerId="ADAL" clId="{BFEB6C2B-8316-4680-9171-6B06F92169C9}" dt="2022-12-15T16:18:54.841" v="167" actId="1076"/>
          <ac:spMkLst>
            <pc:docMk/>
            <pc:sldMk cId="0" sldId="278"/>
            <ac:spMk id="225" creationId="{00000000-0000-0000-0000-000000000000}"/>
          </ac:spMkLst>
        </pc:spChg>
        <pc:spChg chg="del">
          <ac:chgData name="Thrush, Taylor" userId="4bdfe967-42cc-4d69-bc36-f52579b71e5d" providerId="ADAL" clId="{BFEB6C2B-8316-4680-9171-6B06F92169C9}" dt="2022-12-15T16:17:56.066" v="158" actId="21"/>
          <ac:spMkLst>
            <pc:docMk/>
            <pc:sldMk cId="0" sldId="278"/>
            <ac:spMk id="226" creationId="{00000000-0000-0000-0000-000000000000}"/>
          </ac:spMkLst>
        </pc:spChg>
        <pc:picChg chg="add del mod">
          <ac:chgData name="Thrush, Taylor" userId="4bdfe967-42cc-4d69-bc36-f52579b71e5d" providerId="ADAL" clId="{BFEB6C2B-8316-4680-9171-6B06F92169C9}" dt="2022-12-15T16:19:15.125" v="177" actId="22"/>
          <ac:picMkLst>
            <pc:docMk/>
            <pc:sldMk cId="0" sldId="278"/>
            <ac:picMk id="3" creationId="{560814F5-A5ED-2F4D-98BE-DB2E667CE4AA}"/>
          </ac:picMkLst>
        </pc:picChg>
        <pc:picChg chg="add del mod">
          <ac:chgData name="Thrush, Taylor" userId="4bdfe967-42cc-4d69-bc36-f52579b71e5d" providerId="ADAL" clId="{BFEB6C2B-8316-4680-9171-6B06F92169C9}" dt="2022-12-15T16:20:47.054" v="331" actId="478"/>
          <ac:picMkLst>
            <pc:docMk/>
            <pc:sldMk cId="0" sldId="278"/>
            <ac:picMk id="4" creationId="{11A4EFAB-0CF7-E880-ECC9-0D25D4BD6857}"/>
          </ac:picMkLst>
        </pc:picChg>
      </pc:sldChg>
      <pc:sldChg chg="del">
        <pc:chgData name="Thrush, Taylor" userId="4bdfe967-42cc-4d69-bc36-f52579b71e5d" providerId="ADAL" clId="{BFEB6C2B-8316-4680-9171-6B06F92169C9}" dt="2022-12-15T16:23:34.487" v="352" actId="2696"/>
        <pc:sldMkLst>
          <pc:docMk/>
          <pc:sldMk cId="4221219131" sldId="279"/>
        </pc:sldMkLst>
      </pc:sldChg>
      <pc:sldChg chg="del">
        <pc:chgData name="Thrush, Taylor" userId="4bdfe967-42cc-4d69-bc36-f52579b71e5d" providerId="ADAL" clId="{BFEB6C2B-8316-4680-9171-6B06F92169C9}" dt="2022-12-15T16:13:17.909" v="143" actId="2696"/>
        <pc:sldMkLst>
          <pc:docMk/>
          <pc:sldMk cId="3816637386" sldId="280"/>
        </pc:sldMkLst>
      </pc:sldChg>
      <pc:sldChg chg="del">
        <pc:chgData name="Thrush, Taylor" userId="4bdfe967-42cc-4d69-bc36-f52579b71e5d" providerId="ADAL" clId="{BFEB6C2B-8316-4680-9171-6B06F92169C9}" dt="2022-12-15T16:13:07.157" v="139" actId="2696"/>
        <pc:sldMkLst>
          <pc:docMk/>
          <pc:sldMk cId="720276069" sldId="281"/>
        </pc:sldMkLst>
      </pc:sldChg>
      <pc:sldChg chg="del">
        <pc:chgData name="Thrush, Taylor" userId="4bdfe967-42cc-4d69-bc36-f52579b71e5d" providerId="ADAL" clId="{BFEB6C2B-8316-4680-9171-6B06F92169C9}" dt="2022-12-15T16:13:13.021" v="141" actId="2696"/>
        <pc:sldMkLst>
          <pc:docMk/>
          <pc:sldMk cId="4199977959" sldId="282"/>
        </pc:sldMkLst>
      </pc:sldChg>
      <pc:sldChg chg="modSp mod ord">
        <pc:chgData name="Thrush, Taylor" userId="4bdfe967-42cc-4d69-bc36-f52579b71e5d" providerId="ADAL" clId="{BFEB6C2B-8316-4680-9171-6B06F92169C9}" dt="2022-12-15T17:15:55.421" v="1595" actId="20577"/>
        <pc:sldMkLst>
          <pc:docMk/>
          <pc:sldMk cId="1954223773" sldId="283"/>
        </pc:sldMkLst>
        <pc:spChg chg="mod">
          <ac:chgData name="Thrush, Taylor" userId="4bdfe967-42cc-4d69-bc36-f52579b71e5d" providerId="ADAL" clId="{BFEB6C2B-8316-4680-9171-6B06F92169C9}" dt="2022-12-15T17:15:55.421" v="1595" actId="20577"/>
          <ac:spMkLst>
            <pc:docMk/>
            <pc:sldMk cId="1954223773" sldId="283"/>
            <ac:spMk id="3" creationId="{B34AFB95-D835-434B-9F19-F50A501BE637}"/>
          </ac:spMkLst>
        </pc:spChg>
      </pc:sldChg>
      <pc:sldChg chg="del">
        <pc:chgData name="Thrush, Taylor" userId="4bdfe967-42cc-4d69-bc36-f52579b71e5d" providerId="ADAL" clId="{BFEB6C2B-8316-4680-9171-6B06F92169C9}" dt="2022-12-15T16:13:15.604" v="142" actId="2696"/>
        <pc:sldMkLst>
          <pc:docMk/>
          <pc:sldMk cId="2844892441" sldId="284"/>
        </pc:sldMkLst>
      </pc:sldChg>
      <pc:sldChg chg="del">
        <pc:chgData name="Thrush, Taylor" userId="4bdfe967-42cc-4d69-bc36-f52579b71e5d" providerId="ADAL" clId="{BFEB6C2B-8316-4680-9171-6B06F92169C9}" dt="2022-12-15T16:14:14.659" v="146" actId="2696"/>
        <pc:sldMkLst>
          <pc:docMk/>
          <pc:sldMk cId="1495719418" sldId="285"/>
        </pc:sldMkLst>
      </pc:sldChg>
      <pc:sldChg chg="modSp mod">
        <pc:chgData name="Thrush, Taylor" userId="4bdfe967-42cc-4d69-bc36-f52579b71e5d" providerId="ADAL" clId="{BFEB6C2B-8316-4680-9171-6B06F92169C9}" dt="2022-12-15T17:18:50.434" v="1897" actId="6549"/>
        <pc:sldMkLst>
          <pc:docMk/>
          <pc:sldMk cId="3782650811" sldId="288"/>
        </pc:sldMkLst>
        <pc:spChg chg="mod">
          <ac:chgData name="Thrush, Taylor" userId="4bdfe967-42cc-4d69-bc36-f52579b71e5d" providerId="ADAL" clId="{BFEB6C2B-8316-4680-9171-6B06F92169C9}" dt="2022-12-15T16:11:29.201" v="49" actId="20577"/>
          <ac:spMkLst>
            <pc:docMk/>
            <pc:sldMk cId="3782650811" sldId="288"/>
            <ac:spMk id="2" creationId="{C2B69D9E-D727-4C9A-8322-F331F6A24574}"/>
          </ac:spMkLst>
        </pc:spChg>
        <pc:spChg chg="mod">
          <ac:chgData name="Thrush, Taylor" userId="4bdfe967-42cc-4d69-bc36-f52579b71e5d" providerId="ADAL" clId="{BFEB6C2B-8316-4680-9171-6B06F92169C9}" dt="2022-12-15T17:18:50.434" v="1897" actId="6549"/>
          <ac:spMkLst>
            <pc:docMk/>
            <pc:sldMk cId="3782650811" sldId="288"/>
            <ac:spMk id="3" creationId="{4BE6107E-8477-4A95-A3AB-3E35A35FAC1A}"/>
          </ac:spMkLst>
        </pc:spChg>
      </pc:sldChg>
      <pc:sldChg chg="addSp delSp modSp add mod modAnim">
        <pc:chgData name="Thrush, Taylor" userId="4bdfe967-42cc-4d69-bc36-f52579b71e5d" providerId="ADAL" clId="{BFEB6C2B-8316-4680-9171-6B06F92169C9}" dt="2022-12-15T17:13:34.031" v="1497"/>
        <pc:sldMkLst>
          <pc:docMk/>
          <pc:sldMk cId="981254305" sldId="291"/>
        </pc:sldMkLst>
        <pc:spChg chg="del mod">
          <ac:chgData name="Thrush, Taylor" userId="4bdfe967-42cc-4d69-bc36-f52579b71e5d" providerId="ADAL" clId="{BFEB6C2B-8316-4680-9171-6B06F92169C9}" dt="2022-12-15T17:13:34.031" v="1497"/>
          <ac:spMkLst>
            <pc:docMk/>
            <pc:sldMk cId="981254305" sldId="291"/>
            <ac:spMk id="3" creationId="{B34AFB95-D835-434B-9F19-F50A501BE637}"/>
          </ac:spMkLst>
        </pc:spChg>
        <pc:picChg chg="add mod">
          <ac:chgData name="Thrush, Taylor" userId="4bdfe967-42cc-4d69-bc36-f52579b71e5d" providerId="ADAL" clId="{BFEB6C2B-8316-4680-9171-6B06F92169C9}" dt="2022-12-15T17:13:34.031" v="1497"/>
          <ac:picMkLst>
            <pc:docMk/>
            <pc:sldMk cId="981254305" sldId="291"/>
            <ac:picMk id="4" creationId="{1C9DE2E3-7BAA-1A37-A022-82F95ECBD1D0}"/>
          </ac:picMkLst>
        </pc:picChg>
      </pc:sldChg>
      <pc:sldChg chg="new del">
        <pc:chgData name="Thrush, Taylor" userId="4bdfe967-42cc-4d69-bc36-f52579b71e5d" providerId="ADAL" clId="{BFEB6C2B-8316-4680-9171-6B06F92169C9}" dt="2022-12-15T16:18:11.055" v="160" actId="2696"/>
        <pc:sldMkLst>
          <pc:docMk/>
          <pc:sldMk cId="4114619255" sldId="292"/>
        </pc:sldMkLst>
      </pc:sldChg>
      <pc:sldChg chg="addSp delSp modSp add mod">
        <pc:chgData name="Thrush, Taylor" userId="4bdfe967-42cc-4d69-bc36-f52579b71e5d" providerId="ADAL" clId="{BFEB6C2B-8316-4680-9171-6B06F92169C9}" dt="2022-12-15T16:18:34.568" v="165" actId="1076"/>
        <pc:sldMkLst>
          <pc:docMk/>
          <pc:sldMk cId="2904087002" sldId="293"/>
        </pc:sldMkLst>
        <pc:spChg chg="del mod">
          <ac:chgData name="Thrush, Taylor" userId="4bdfe967-42cc-4d69-bc36-f52579b71e5d" providerId="ADAL" clId="{BFEB6C2B-8316-4680-9171-6B06F92169C9}" dt="2022-12-15T16:18:24.566" v="163" actId="478"/>
          <ac:spMkLst>
            <pc:docMk/>
            <pc:sldMk cId="2904087002" sldId="293"/>
            <ac:spMk id="225" creationId="{00000000-0000-0000-0000-000000000000}"/>
          </ac:spMkLst>
        </pc:spChg>
        <pc:picChg chg="add mod">
          <ac:chgData name="Thrush, Taylor" userId="4bdfe967-42cc-4d69-bc36-f52579b71e5d" providerId="ADAL" clId="{BFEB6C2B-8316-4680-9171-6B06F92169C9}" dt="2022-12-15T16:18:34.568" v="165" actId="1076"/>
          <ac:picMkLst>
            <pc:docMk/>
            <pc:sldMk cId="2904087002" sldId="293"/>
            <ac:picMk id="2" creationId="{18049D24-AE7B-8B4F-90D9-3D97EA71AAB8}"/>
          </ac:picMkLst>
        </pc:picChg>
      </pc:sldChg>
      <pc:sldChg chg="new del">
        <pc:chgData name="Thrush, Taylor" userId="4bdfe967-42cc-4d69-bc36-f52579b71e5d" providerId="ADAL" clId="{BFEB6C2B-8316-4680-9171-6B06F92169C9}" dt="2022-12-15T16:25:45.068" v="358" actId="2696"/>
        <pc:sldMkLst>
          <pc:docMk/>
          <pc:sldMk cId="2242674265" sldId="294"/>
        </pc:sldMkLst>
      </pc:sldChg>
      <pc:sldChg chg="addSp modSp add mod ord modTransition modAnim">
        <pc:chgData name="Thrush, Taylor" userId="4bdfe967-42cc-4d69-bc36-f52579b71e5d" providerId="ADAL" clId="{BFEB6C2B-8316-4680-9171-6B06F92169C9}" dt="2022-12-15T16:38:46.091" v="824" actId="2710"/>
        <pc:sldMkLst>
          <pc:docMk/>
          <pc:sldMk cId="432178594" sldId="295"/>
        </pc:sldMkLst>
        <pc:spChg chg="add mod">
          <ac:chgData name="Thrush, Taylor" userId="4bdfe967-42cc-4d69-bc36-f52579b71e5d" providerId="ADAL" clId="{BFEB6C2B-8316-4680-9171-6B06F92169C9}" dt="2022-12-15T16:33:57.282" v="677" actId="1076"/>
          <ac:spMkLst>
            <pc:docMk/>
            <pc:sldMk cId="432178594" sldId="295"/>
            <ac:spMk id="2" creationId="{564F4813-D6CD-4905-3D6E-47F948D39896}"/>
          </ac:spMkLst>
        </pc:spChg>
        <pc:spChg chg="add mod">
          <ac:chgData name="Thrush, Taylor" userId="4bdfe967-42cc-4d69-bc36-f52579b71e5d" providerId="ADAL" clId="{BFEB6C2B-8316-4680-9171-6B06F92169C9}" dt="2022-12-15T16:34:22.039" v="681" actId="1076"/>
          <ac:spMkLst>
            <pc:docMk/>
            <pc:sldMk cId="432178594" sldId="295"/>
            <ac:spMk id="3" creationId="{C8981E83-33A3-144F-6DE3-CE957589C3FE}"/>
          </ac:spMkLst>
        </pc:spChg>
        <pc:spChg chg="add mod">
          <ac:chgData name="Thrush, Taylor" userId="4bdfe967-42cc-4d69-bc36-f52579b71e5d" providerId="ADAL" clId="{BFEB6C2B-8316-4680-9171-6B06F92169C9}" dt="2022-12-15T16:34:42.784" v="689" actId="14100"/>
          <ac:spMkLst>
            <pc:docMk/>
            <pc:sldMk cId="432178594" sldId="295"/>
            <ac:spMk id="4" creationId="{5B41550C-B402-FDAB-F818-786E24C5C3C9}"/>
          </ac:spMkLst>
        </pc:spChg>
        <pc:spChg chg="mod">
          <ac:chgData name="Thrush, Taylor" userId="4bdfe967-42cc-4d69-bc36-f52579b71e5d" providerId="ADAL" clId="{BFEB6C2B-8316-4680-9171-6B06F92169C9}" dt="2022-12-15T16:38:46.091" v="824" actId="2710"/>
          <ac:spMkLst>
            <pc:docMk/>
            <pc:sldMk cId="432178594" sldId="295"/>
            <ac:spMk id="5" creationId="{AADB8B87-CBE9-F121-541B-B0729735F343}"/>
          </ac:spMkLst>
        </pc:spChg>
        <pc:spChg chg="add mod">
          <ac:chgData name="Thrush, Taylor" userId="4bdfe967-42cc-4d69-bc36-f52579b71e5d" providerId="ADAL" clId="{BFEB6C2B-8316-4680-9171-6B06F92169C9}" dt="2022-12-15T16:35:17.905" v="704" actId="20577"/>
          <ac:spMkLst>
            <pc:docMk/>
            <pc:sldMk cId="432178594" sldId="295"/>
            <ac:spMk id="7" creationId="{953D06F5-FE2E-FAB5-9642-1C3FCE3C2B8C}"/>
          </ac:spMkLst>
        </pc:spChg>
        <pc:spChg chg="mod">
          <ac:chgData name="Thrush, Taylor" userId="4bdfe967-42cc-4d69-bc36-f52579b71e5d" providerId="ADAL" clId="{BFEB6C2B-8316-4680-9171-6B06F92169C9}" dt="2022-12-15T16:27:38.344" v="443" actId="20577"/>
          <ac:spMkLst>
            <pc:docMk/>
            <pc:sldMk cId="432178594" sldId="295"/>
            <ac:spMk id="224" creationId="{00000000-0000-0000-0000-000000000000}"/>
          </ac:spMkLst>
        </pc:spChg>
        <pc:spChg chg="mod">
          <ac:chgData name="Thrush, Taylor" userId="4bdfe967-42cc-4d69-bc36-f52579b71e5d" providerId="ADAL" clId="{BFEB6C2B-8316-4680-9171-6B06F92169C9}" dt="2022-12-15T16:32:37.358" v="651" actId="6549"/>
          <ac:spMkLst>
            <pc:docMk/>
            <pc:sldMk cId="432178594" sldId="295"/>
            <ac:spMk id="225" creationId="{00000000-0000-0000-0000-000000000000}"/>
          </ac:spMkLst>
        </pc:spChg>
      </pc:sldChg>
      <pc:sldChg chg="new del">
        <pc:chgData name="Thrush, Taylor" userId="4bdfe967-42cc-4d69-bc36-f52579b71e5d" providerId="ADAL" clId="{BFEB6C2B-8316-4680-9171-6B06F92169C9}" dt="2022-12-15T17:00:37.746" v="830" actId="2696"/>
        <pc:sldMkLst>
          <pc:docMk/>
          <pc:sldMk cId="761562857" sldId="296"/>
        </pc:sldMkLst>
      </pc:sldChg>
      <pc:sldChg chg="addSp delSp modSp add mod ord">
        <pc:chgData name="Thrush, Taylor" userId="4bdfe967-42cc-4d69-bc36-f52579b71e5d" providerId="ADAL" clId="{BFEB6C2B-8316-4680-9171-6B06F92169C9}" dt="2022-12-15T17:04:29.464" v="898" actId="1076"/>
        <pc:sldMkLst>
          <pc:docMk/>
          <pc:sldMk cId="1621646548" sldId="296"/>
        </pc:sldMkLst>
        <pc:spChg chg="mod">
          <ac:chgData name="Thrush, Taylor" userId="4bdfe967-42cc-4d69-bc36-f52579b71e5d" providerId="ADAL" clId="{BFEB6C2B-8316-4680-9171-6B06F92169C9}" dt="2022-12-15T17:03:47.697" v="892" actId="1076"/>
          <ac:spMkLst>
            <pc:docMk/>
            <pc:sldMk cId="1621646548" sldId="296"/>
            <ac:spMk id="2" creationId="{C5EC6840-AB86-41B2-87D8-FC20507F1FB7}"/>
          </ac:spMkLst>
        </pc:spChg>
        <pc:spChg chg="del">
          <ac:chgData name="Thrush, Taylor" userId="4bdfe967-42cc-4d69-bc36-f52579b71e5d" providerId="ADAL" clId="{BFEB6C2B-8316-4680-9171-6B06F92169C9}" dt="2022-12-15T17:01:01.005" v="843" actId="478"/>
          <ac:spMkLst>
            <pc:docMk/>
            <pc:sldMk cId="1621646548" sldId="296"/>
            <ac:spMk id="3" creationId="{B34AFB95-D835-434B-9F19-F50A501BE637}"/>
          </ac:spMkLst>
        </pc:spChg>
        <pc:spChg chg="add del mod">
          <ac:chgData name="Thrush, Taylor" userId="4bdfe967-42cc-4d69-bc36-f52579b71e5d" providerId="ADAL" clId="{BFEB6C2B-8316-4680-9171-6B06F92169C9}" dt="2022-12-15T17:01:12.159" v="846"/>
          <ac:spMkLst>
            <pc:docMk/>
            <pc:sldMk cId="1621646548" sldId="296"/>
            <ac:spMk id="4" creationId="{25190D28-F10F-273D-8D10-E78A9C6615EB}"/>
          </ac:spMkLst>
        </pc:spChg>
        <pc:spChg chg="add mod">
          <ac:chgData name="Thrush, Taylor" userId="4bdfe967-42cc-4d69-bc36-f52579b71e5d" providerId="ADAL" clId="{BFEB6C2B-8316-4680-9171-6B06F92169C9}" dt="2022-12-15T17:03:09.103" v="885" actId="1076"/>
          <ac:spMkLst>
            <pc:docMk/>
            <pc:sldMk cId="1621646548" sldId="296"/>
            <ac:spMk id="5" creationId="{B9D4547E-D574-211B-C704-59368FF0B8F6}"/>
          </ac:spMkLst>
        </pc:spChg>
        <pc:spChg chg="add mod">
          <ac:chgData name="Thrush, Taylor" userId="4bdfe967-42cc-4d69-bc36-f52579b71e5d" providerId="ADAL" clId="{BFEB6C2B-8316-4680-9171-6B06F92169C9}" dt="2022-12-15T17:04:29.464" v="898" actId="1076"/>
          <ac:spMkLst>
            <pc:docMk/>
            <pc:sldMk cId="1621646548" sldId="296"/>
            <ac:spMk id="6" creationId="{7C83E5F3-F499-1AD5-3734-677FD924E2F2}"/>
          </ac:spMkLst>
        </pc:spChg>
      </pc:sldChg>
      <pc:sldChg chg="delSp modSp add mod">
        <pc:chgData name="Thrush, Taylor" userId="4bdfe967-42cc-4d69-bc36-f52579b71e5d" providerId="ADAL" clId="{BFEB6C2B-8316-4680-9171-6B06F92169C9}" dt="2022-12-15T17:11:46.261" v="1463" actId="403"/>
        <pc:sldMkLst>
          <pc:docMk/>
          <pc:sldMk cId="588286600" sldId="297"/>
        </pc:sldMkLst>
        <pc:spChg chg="mod">
          <ac:chgData name="Thrush, Taylor" userId="4bdfe967-42cc-4d69-bc36-f52579b71e5d" providerId="ADAL" clId="{BFEB6C2B-8316-4680-9171-6B06F92169C9}" dt="2022-12-15T17:07:03.516" v="944" actId="1076"/>
          <ac:spMkLst>
            <pc:docMk/>
            <pc:sldMk cId="588286600" sldId="297"/>
            <ac:spMk id="2" creationId="{C5EC6840-AB86-41B2-87D8-FC20507F1FB7}"/>
          </ac:spMkLst>
        </pc:spChg>
        <pc:spChg chg="del mod">
          <ac:chgData name="Thrush, Taylor" userId="4bdfe967-42cc-4d69-bc36-f52579b71e5d" providerId="ADAL" clId="{BFEB6C2B-8316-4680-9171-6B06F92169C9}" dt="2022-12-15T17:06:40.118" v="926"/>
          <ac:spMkLst>
            <pc:docMk/>
            <pc:sldMk cId="588286600" sldId="297"/>
            <ac:spMk id="5" creationId="{B9D4547E-D574-211B-C704-59368FF0B8F6}"/>
          </ac:spMkLst>
        </pc:spChg>
        <pc:spChg chg="mod">
          <ac:chgData name="Thrush, Taylor" userId="4bdfe967-42cc-4d69-bc36-f52579b71e5d" providerId="ADAL" clId="{BFEB6C2B-8316-4680-9171-6B06F92169C9}" dt="2022-12-15T17:11:46.261" v="1463" actId="403"/>
          <ac:spMkLst>
            <pc:docMk/>
            <pc:sldMk cId="588286600" sldId="297"/>
            <ac:spMk id="6" creationId="{7C83E5F3-F499-1AD5-3734-677FD924E2F2}"/>
          </ac:spMkLst>
        </pc:spChg>
      </pc:sldChg>
      <pc:sldChg chg="modSp new del mod">
        <pc:chgData name="Thrush, Taylor" userId="4bdfe967-42cc-4d69-bc36-f52579b71e5d" providerId="ADAL" clId="{BFEB6C2B-8316-4680-9171-6B06F92169C9}" dt="2022-12-15T17:12:27.243" v="1495" actId="680"/>
        <pc:sldMkLst>
          <pc:docMk/>
          <pc:sldMk cId="2397645915" sldId="298"/>
        </pc:sldMkLst>
        <pc:spChg chg="mod">
          <ac:chgData name="Thrush, Taylor" userId="4bdfe967-42cc-4d69-bc36-f52579b71e5d" providerId="ADAL" clId="{BFEB6C2B-8316-4680-9171-6B06F92169C9}" dt="2022-12-15T17:12:26.885" v="1494" actId="20577"/>
          <ac:spMkLst>
            <pc:docMk/>
            <pc:sldMk cId="2397645915" sldId="298"/>
            <ac:spMk id="2" creationId="{7B1A8C7C-69BF-5180-C4E0-4CC6192C20B4}"/>
          </ac:spMkLst>
        </pc:spChg>
      </pc:sldChg>
      <pc:sldChg chg="modSp new mod">
        <pc:chgData name="Thrush, Taylor" userId="4bdfe967-42cc-4d69-bc36-f52579b71e5d" providerId="ADAL" clId="{BFEB6C2B-8316-4680-9171-6B06F92169C9}" dt="2022-12-15T17:18:39.627" v="1896" actId="20577"/>
        <pc:sldMkLst>
          <pc:docMk/>
          <pc:sldMk cId="3549423046" sldId="298"/>
        </pc:sldMkLst>
        <pc:spChg chg="mod">
          <ac:chgData name="Thrush, Taylor" userId="4bdfe967-42cc-4d69-bc36-f52579b71e5d" providerId="ADAL" clId="{BFEB6C2B-8316-4680-9171-6B06F92169C9}" dt="2022-12-15T17:16:16.347" v="1612" actId="20577"/>
          <ac:spMkLst>
            <pc:docMk/>
            <pc:sldMk cId="3549423046" sldId="298"/>
            <ac:spMk id="2" creationId="{4F8E3863-E0AF-E0AC-B142-0B386B0AB460}"/>
          </ac:spMkLst>
        </pc:spChg>
        <pc:spChg chg="mod">
          <ac:chgData name="Thrush, Taylor" userId="4bdfe967-42cc-4d69-bc36-f52579b71e5d" providerId="ADAL" clId="{BFEB6C2B-8316-4680-9171-6B06F92169C9}" dt="2022-12-15T17:18:39.627" v="1896" actId="20577"/>
          <ac:spMkLst>
            <pc:docMk/>
            <pc:sldMk cId="3549423046" sldId="298"/>
            <ac:spMk id="3" creationId="{35F96F80-C16B-BEBC-E54F-A7CFFB94C8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95A23-BB1A-46AE-B3E9-8578E30F276B}"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36FF2-E137-4BC0-93C3-08024FAF1CE4}" type="slidenum">
              <a:rPr lang="en-US" smtClean="0"/>
              <a:t>‹#›</a:t>
            </a:fld>
            <a:endParaRPr lang="en-US"/>
          </a:p>
        </p:txBody>
      </p:sp>
    </p:spTree>
    <p:extLst>
      <p:ext uri="{BB962C8B-B14F-4D97-AF65-F5344CB8AC3E}">
        <p14:creationId xmlns:p14="http://schemas.microsoft.com/office/powerpoint/2010/main" val="12612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ac5442564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1ac544256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5f32fed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5f32fed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5f32fed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5f32fed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0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5f32fed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5f32fed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42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25f32fedf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25f32fedf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296633"/>
            <a:ext cx="7772400" cy="976474"/>
          </a:xfrm>
          <a:prstGeom prst="rect">
            <a:avLst/>
          </a:prstGeom>
        </p:spPr>
        <p:txBody>
          <a:bodyPr>
            <a:normAutofit/>
          </a:bodyPr>
          <a:lstStyle>
            <a:lvl1pPr algn="l">
              <a:defRPr sz="2700" b="0" i="0" baseline="0">
                <a:ln>
                  <a:noFill/>
                </a:ln>
                <a:solidFill>
                  <a:srgbClr val="18453B"/>
                </a:solidFill>
                <a:latin typeface="Gotham-Bold"/>
                <a:cs typeface="Gotham-Bold"/>
              </a:defRPr>
            </a:lvl1pPr>
          </a:lstStyle>
          <a:p>
            <a:r>
              <a:rPr lang="en-US" dirty="0"/>
              <a:t>Presentation Title</a:t>
            </a:r>
          </a:p>
        </p:txBody>
      </p:sp>
      <p:sp>
        <p:nvSpPr>
          <p:cNvPr id="3" name="Subtitle 2"/>
          <p:cNvSpPr>
            <a:spLocks noGrp="1"/>
          </p:cNvSpPr>
          <p:nvPr>
            <p:ph type="subTitle" idx="1"/>
          </p:nvPr>
        </p:nvSpPr>
        <p:spPr>
          <a:xfrm>
            <a:off x="685800" y="2273105"/>
            <a:ext cx="7772400" cy="1576767"/>
          </a:xfrm>
          <a:prstGeom prst="rect">
            <a:avLst/>
          </a:prstGeom>
        </p:spPr>
        <p:txBody>
          <a:bodyPr anchor="t">
            <a:normAutofit/>
          </a:bodyPr>
          <a:lstStyle>
            <a:lvl1pPr marL="0" indent="0" algn="l">
              <a:buNone/>
              <a:defRPr sz="1800" b="0" i="0">
                <a:solidFill>
                  <a:schemeClr val="tx1">
                    <a:lumMod val="75000"/>
                    <a:lumOff val="25000"/>
                  </a:schemeClr>
                </a:solidFill>
                <a:latin typeface="Gotham Book"/>
                <a:cs typeface="Gotham Book"/>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D803B8FA-BCB0-5D4D-9E0C-8594CF5A2264}" type="datetime1">
              <a:rPr lang="en-US"/>
              <a:pPr>
                <a:defRPr/>
              </a:pPr>
              <a:t>12/15/2022</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60272"/>
            <a:ext cx="8229600" cy="736358"/>
          </a:xfrm>
          <a:prstGeom prst="rect">
            <a:avLst/>
          </a:prstGeom>
        </p:spPr>
        <p:txBody>
          <a:bodyPr>
            <a:normAutofit/>
          </a:bodyPr>
          <a:lstStyle>
            <a:lvl1pPr algn="l">
              <a:defRPr sz="2700" b="0" i="0" baseline="0">
                <a:solidFill>
                  <a:srgbClr val="18453B"/>
                </a:solidFill>
                <a:latin typeface="Gotham-Bold"/>
                <a:cs typeface="Gotham-Bold"/>
              </a:defRPr>
            </a:lvl1pPr>
          </a:lstStyle>
          <a:p>
            <a:r>
              <a:rPr lang="en-US" dirty="0"/>
              <a:t>1 column full width, bullets</a:t>
            </a:r>
          </a:p>
        </p:txBody>
      </p:sp>
      <p:sp>
        <p:nvSpPr>
          <p:cNvPr id="3" name="Content Placeholder 2"/>
          <p:cNvSpPr>
            <a:spLocks noGrp="1"/>
          </p:cNvSpPr>
          <p:nvPr>
            <p:ph idx="1"/>
          </p:nvPr>
        </p:nvSpPr>
        <p:spPr>
          <a:xfrm>
            <a:off x="457200" y="1544754"/>
            <a:ext cx="8229600" cy="3049871"/>
          </a:xfrm>
          <a:prstGeom prst="rect">
            <a:avLst/>
          </a:prstGeom>
        </p:spPr>
        <p:txBody>
          <a:bodyPr/>
          <a:lstStyle>
            <a:lvl1pPr>
              <a:buClr>
                <a:schemeClr val="tx1">
                  <a:lumMod val="75000"/>
                  <a:lumOff val="25000"/>
                </a:schemeClr>
              </a:buClr>
              <a:buFont typeface="Wingdings" charset="2"/>
              <a:buChar char="§"/>
              <a:defRPr sz="2100" b="0" i="0">
                <a:solidFill>
                  <a:schemeClr val="tx1">
                    <a:lumMod val="75000"/>
                    <a:lumOff val="25000"/>
                  </a:schemeClr>
                </a:solidFill>
                <a:latin typeface="Gotham Book"/>
                <a:cs typeface="Gotham Book"/>
              </a:defRPr>
            </a:lvl1pPr>
            <a:lvl2pPr marL="486906">
              <a:buClr>
                <a:schemeClr val="tx1">
                  <a:lumMod val="75000"/>
                  <a:lumOff val="25000"/>
                </a:schemeClr>
              </a:buClr>
              <a:buSzPct val="85000"/>
              <a:buFont typeface="Wingdings" charset="2"/>
              <a:buChar char="§"/>
              <a:defRPr sz="1800" b="0" i="0">
                <a:solidFill>
                  <a:schemeClr val="tx1">
                    <a:lumMod val="75000"/>
                    <a:lumOff val="2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C93AF409-9F3D-4144-905F-D667DBFB2192}" type="datetime1">
              <a:rPr lang="en-US"/>
              <a:pPr>
                <a:defRPr/>
              </a:pPr>
              <a:t>12/15/2022</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60272"/>
            <a:ext cx="8229600" cy="736358"/>
          </a:xfrm>
          <a:prstGeom prst="rect">
            <a:avLst/>
          </a:prstGeom>
        </p:spPr>
        <p:txBody>
          <a:bodyPr>
            <a:normAutofit/>
          </a:bodyPr>
          <a:lstStyle>
            <a:lvl1pPr algn="l">
              <a:defRPr sz="2700" b="0" i="0" baseline="0">
                <a:solidFill>
                  <a:srgbClr val="18453B"/>
                </a:solidFill>
                <a:latin typeface="Gotham-Bold"/>
                <a:cs typeface="Gotham-Bold"/>
              </a:defRPr>
            </a:lvl1pPr>
          </a:lstStyle>
          <a:p>
            <a:r>
              <a:rPr lang="en-US" dirty="0"/>
              <a:t>2 columns, bullets</a:t>
            </a:r>
          </a:p>
        </p:txBody>
      </p:sp>
      <p:sp>
        <p:nvSpPr>
          <p:cNvPr id="3" name="Content Placeholder 2"/>
          <p:cNvSpPr>
            <a:spLocks noGrp="1"/>
          </p:cNvSpPr>
          <p:nvPr>
            <p:ph idx="1"/>
          </p:nvPr>
        </p:nvSpPr>
        <p:spPr>
          <a:xfrm>
            <a:off x="457200" y="1544752"/>
            <a:ext cx="3950704" cy="3222512"/>
          </a:xfrm>
          <a:prstGeom prst="rect">
            <a:avLst/>
          </a:prstGeom>
        </p:spPr>
        <p:txBody>
          <a:bodyPr/>
          <a:lstStyle>
            <a:lvl1pPr>
              <a:buClr>
                <a:schemeClr val="tx1">
                  <a:lumMod val="75000"/>
                  <a:lumOff val="25000"/>
                </a:schemeClr>
              </a:buClr>
              <a:buFont typeface="Wingdings" charset="2"/>
              <a:buChar char="§"/>
              <a:defRPr sz="21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1800" b="0" i="0">
                <a:solidFill>
                  <a:schemeClr val="tx1">
                    <a:lumMod val="65000"/>
                    <a:lumOff val="3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3849B177-5D8B-7A43-B9D4-2D03D1F64BD4}" type="datetime1">
              <a:rPr lang="en-US"/>
              <a:pPr>
                <a:defRPr/>
              </a:pPr>
              <a:t>12/15/2022</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4736096" y="1544752"/>
            <a:ext cx="3950704" cy="3222512"/>
          </a:xfrm>
          <a:prstGeom prst="rect">
            <a:avLst/>
          </a:prstGeom>
        </p:spPr>
        <p:txBody>
          <a:bodyPr/>
          <a:lstStyle>
            <a:lvl1pPr>
              <a:buClr>
                <a:schemeClr val="tx1">
                  <a:lumMod val="75000"/>
                  <a:lumOff val="25000"/>
                </a:schemeClr>
              </a:buClr>
              <a:buFont typeface="Wingdings" charset="2"/>
              <a:buChar char="§"/>
              <a:defRPr sz="21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1800" b="0" i="0">
                <a:solidFill>
                  <a:schemeClr val="tx1">
                    <a:lumMod val="65000"/>
                    <a:lumOff val="3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4283"/>
            <a:ext cx="8229600" cy="615868"/>
          </a:xfrm>
          <a:prstGeom prst="rect">
            <a:avLst/>
          </a:prstGeom>
        </p:spPr>
        <p:txBody>
          <a:bodyPr>
            <a:normAutofit/>
          </a:bodyPr>
          <a:lstStyle>
            <a:lvl1pPr algn="l">
              <a:defRPr sz="2700" b="0" i="0">
                <a:solidFill>
                  <a:srgbClr val="18453B"/>
                </a:solidFill>
                <a:latin typeface="Gotham-Bold"/>
                <a:cs typeface="Gotham-Bold"/>
              </a:defRPr>
            </a:lvl1pPr>
          </a:lstStyle>
          <a:p>
            <a:r>
              <a:rPr lang="en-US" dirty="0"/>
              <a:t>1 column, no bullets</a:t>
            </a:r>
          </a:p>
        </p:txBody>
      </p:sp>
      <p:sp>
        <p:nvSpPr>
          <p:cNvPr id="3" name="Content Placeholder 2"/>
          <p:cNvSpPr>
            <a:spLocks noGrp="1"/>
          </p:cNvSpPr>
          <p:nvPr>
            <p:ph idx="1"/>
          </p:nvPr>
        </p:nvSpPr>
        <p:spPr>
          <a:xfrm>
            <a:off x="457200" y="1200151"/>
            <a:ext cx="8229600" cy="3314700"/>
          </a:xfrm>
          <a:prstGeom prst="rect">
            <a:avLst/>
          </a:prstGeom>
        </p:spPr>
        <p:txBody>
          <a:bodyPr wrap="square" numCol="1" anchor="t"/>
          <a:lstStyle>
            <a:lvl1pPr marL="0" indent="0" algn="l">
              <a:buClr>
                <a:schemeClr val="tx1">
                  <a:lumMod val="75000"/>
                  <a:lumOff val="25000"/>
                </a:schemeClr>
              </a:buClr>
              <a:buFontTx/>
              <a:buNone/>
              <a:defRPr sz="18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1500" b="0" i="0">
                <a:solidFill>
                  <a:schemeClr val="tx1">
                    <a:lumMod val="75000"/>
                    <a:lumOff val="2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9F847968-A88B-B947-87AA-BB83F906ED2F}" type="datetime1">
              <a:rPr lang="en-US"/>
              <a:pPr>
                <a:defRPr/>
              </a:pPr>
              <a:t>12/15/2022</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6319"/>
            <a:ext cx="8229600" cy="543832"/>
          </a:xfrm>
          <a:prstGeom prst="rect">
            <a:avLst/>
          </a:prstGeom>
        </p:spPr>
        <p:txBody>
          <a:bodyPr>
            <a:normAutofit/>
          </a:bodyPr>
          <a:lstStyle>
            <a:lvl1pPr algn="l">
              <a:defRPr sz="2700" b="0" i="0">
                <a:solidFill>
                  <a:srgbClr val="18453B"/>
                </a:solidFill>
                <a:latin typeface="Gotham-Bold"/>
                <a:cs typeface="Gotham-Bold"/>
              </a:defRPr>
            </a:lvl1pPr>
          </a:lstStyle>
          <a:p>
            <a:r>
              <a:rPr lang="en-US" dirty="0"/>
              <a:t>1 column, numbers</a:t>
            </a:r>
          </a:p>
        </p:txBody>
      </p:sp>
      <p:sp>
        <p:nvSpPr>
          <p:cNvPr id="3" name="Content Placeholder 2"/>
          <p:cNvSpPr>
            <a:spLocks noGrp="1"/>
          </p:cNvSpPr>
          <p:nvPr>
            <p:ph idx="1"/>
          </p:nvPr>
        </p:nvSpPr>
        <p:spPr>
          <a:xfrm>
            <a:off x="457200" y="1200151"/>
            <a:ext cx="8229600" cy="3314700"/>
          </a:xfrm>
          <a:prstGeom prst="rect">
            <a:avLst/>
          </a:prstGeom>
        </p:spPr>
        <p:txBody>
          <a:bodyPr wrap="square" numCol="1" anchor="t"/>
          <a:lstStyle>
            <a:lvl1pPr marL="342892" indent="-342892" algn="l">
              <a:buClr>
                <a:schemeClr val="tx1">
                  <a:lumMod val="75000"/>
                  <a:lumOff val="25000"/>
                </a:schemeClr>
              </a:buClr>
              <a:buFont typeface="+mj-lt"/>
              <a:buAutoNum type="arabicPeriod"/>
              <a:defRPr sz="1800" b="0" i="0" baseline="0">
                <a:solidFill>
                  <a:schemeClr val="tx1">
                    <a:lumMod val="75000"/>
                    <a:lumOff val="25000"/>
                  </a:schemeClr>
                </a:solidFill>
                <a:latin typeface="Gotham Book"/>
                <a:cs typeface="Gotham Book"/>
              </a:defRPr>
            </a:lvl1pPr>
            <a:lvl2pPr marL="342892" indent="342892" algn="l">
              <a:buClr>
                <a:schemeClr val="tx1">
                  <a:lumMod val="75000"/>
                  <a:lumOff val="25000"/>
                </a:schemeClr>
              </a:buClr>
              <a:buFont typeface="Wingdings" charset="2"/>
              <a:buChar char="§"/>
              <a:defRPr sz="1500" b="0" i="0">
                <a:solidFill>
                  <a:schemeClr val="tx1">
                    <a:lumMod val="75000"/>
                    <a:lumOff val="25000"/>
                  </a:schemeClr>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4B2702C-F183-E649-BBAD-4C35648D6001}" type="datetime1">
              <a:rPr lang="en-US"/>
              <a:pPr>
                <a:defRPr/>
              </a:pPr>
              <a:t>12/15/2022</a:t>
            </a:fld>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116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grpSp>
        <p:nvGrpSpPr>
          <p:cNvPr id="20" name="Masthead">
            <a:extLst>
              <a:ext uri="{FF2B5EF4-FFF2-40B4-BE49-F238E27FC236}">
                <a16:creationId xmlns:a16="http://schemas.microsoft.com/office/drawing/2014/main" id="{911B9DB7-B6B9-344D-9E04-DAC9A67D7D04}"/>
              </a:ext>
            </a:extLst>
          </p:cNvPr>
          <p:cNvGrpSpPr/>
          <p:nvPr userDrawn="1"/>
        </p:nvGrpSpPr>
        <p:grpSpPr>
          <a:xfrm>
            <a:off x="0" y="0"/>
            <a:ext cx="9144000" cy="246063"/>
            <a:chOff x="0" y="0"/>
            <a:chExt cx="9144000" cy="246063"/>
          </a:xfrm>
        </p:grpSpPr>
        <p:sp>
          <p:nvSpPr>
            <p:cNvPr id="21" name="Rectangle 20">
              <a:extLst>
                <a:ext uri="{FF2B5EF4-FFF2-40B4-BE49-F238E27FC236}">
                  <a16:creationId xmlns:a16="http://schemas.microsoft.com/office/drawing/2014/main" id="{15BE9E51-4C09-6143-971C-9DD2E89AD70F}"/>
                </a:ext>
                <a:ext uri="{C183D7F6-B498-43B3-948B-1728B52AA6E4}">
                  <adec:decorative xmlns:adec="http://schemas.microsoft.com/office/drawing/2017/decorative" val="1"/>
                </a:ext>
              </a:extLst>
            </p:cNvPr>
            <p:cNvSpPr/>
            <p:nvPr userDrawn="1"/>
          </p:nvSpPr>
          <p:spPr>
            <a:xfrm>
              <a:off x="0" y="0"/>
              <a:ext cx="9144000" cy="246063"/>
            </a:xfrm>
            <a:prstGeom prst="rect">
              <a:avLst/>
            </a:prstGeom>
            <a:solidFill>
              <a:srgbClr val="18453B"/>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Michigan State University logo">
              <a:extLst>
                <a:ext uri="{FF2B5EF4-FFF2-40B4-BE49-F238E27FC236}">
                  <a16:creationId xmlns:a16="http://schemas.microsoft.com/office/drawing/2014/main" id="{98BD41DC-C861-EA40-A7D0-5F4B59AF91C6}"/>
                </a:ext>
              </a:extLst>
            </p:cNvPr>
            <p:cNvPicPr>
              <a:picLocks noChangeAspect="1"/>
            </p:cNvPicPr>
            <p:nvPr userDrawn="1"/>
          </p:nvPicPr>
          <p:blipFill>
            <a:blip r:embed="rId9"/>
            <a:stretch>
              <a:fillRect/>
            </a:stretch>
          </p:blipFill>
          <p:spPr>
            <a:xfrm>
              <a:off x="6742443" y="26957"/>
              <a:ext cx="2282231" cy="192657"/>
            </a:xfrm>
            <a:prstGeom prst="rect">
              <a:avLst/>
            </a:prstGeom>
          </p:spPr>
        </p:pic>
        <p:sp>
          <p:nvSpPr>
            <p:cNvPr id="23" name="Chevron 8">
              <a:extLst>
                <a:ext uri="{FF2B5EF4-FFF2-40B4-BE49-F238E27FC236}">
                  <a16:creationId xmlns:a16="http://schemas.microsoft.com/office/drawing/2014/main" id="{9BEA3DE6-BAD5-0A42-A811-B6490EC902DD}"/>
                </a:ext>
                <a:ext uri="{C183D7F6-B498-43B3-948B-1728B52AA6E4}">
                  <adec:decorative xmlns:adec="http://schemas.microsoft.com/office/drawing/2017/decorative" val="1"/>
                </a:ext>
              </a:extLst>
            </p:cNvPr>
            <p:cNvSpPr/>
            <p:nvPr userDrawn="1"/>
          </p:nvSpPr>
          <p:spPr>
            <a:xfrm>
              <a:off x="119326" y="0"/>
              <a:ext cx="138756" cy="246063"/>
            </a:xfrm>
            <a:custGeom>
              <a:avLst/>
              <a:gdLst>
                <a:gd name="connsiteX0" fmla="*/ 0 w 218131"/>
                <a:gd name="connsiteY0" fmla="*/ 0 h 246063"/>
                <a:gd name="connsiteX1" fmla="*/ 109066 w 218131"/>
                <a:gd name="connsiteY1" fmla="*/ 0 h 246063"/>
                <a:gd name="connsiteX2" fmla="*/ 218131 w 218131"/>
                <a:gd name="connsiteY2" fmla="*/ 123032 h 246063"/>
                <a:gd name="connsiteX3" fmla="*/ 109066 w 218131"/>
                <a:gd name="connsiteY3" fmla="*/ 246063 h 246063"/>
                <a:gd name="connsiteX4" fmla="*/ 0 w 218131"/>
                <a:gd name="connsiteY4" fmla="*/ 246063 h 246063"/>
                <a:gd name="connsiteX5" fmla="*/ 109066 w 218131"/>
                <a:gd name="connsiteY5" fmla="*/ 123032 h 246063"/>
                <a:gd name="connsiteX6" fmla="*/ 0 w 218131"/>
                <a:gd name="connsiteY6" fmla="*/ 0 h 246063"/>
                <a:gd name="connsiteX0" fmla="*/ 0 w 138756"/>
                <a:gd name="connsiteY0" fmla="*/ 0 h 246063"/>
                <a:gd name="connsiteX1" fmla="*/ 109066 w 138756"/>
                <a:gd name="connsiteY1" fmla="*/ 0 h 246063"/>
                <a:gd name="connsiteX2" fmla="*/ 138756 w 138756"/>
                <a:gd name="connsiteY2" fmla="*/ 129382 h 246063"/>
                <a:gd name="connsiteX3" fmla="*/ 109066 w 138756"/>
                <a:gd name="connsiteY3" fmla="*/ 246063 h 246063"/>
                <a:gd name="connsiteX4" fmla="*/ 0 w 138756"/>
                <a:gd name="connsiteY4" fmla="*/ 246063 h 246063"/>
                <a:gd name="connsiteX5" fmla="*/ 109066 w 138756"/>
                <a:gd name="connsiteY5" fmla="*/ 123032 h 246063"/>
                <a:gd name="connsiteX6" fmla="*/ 0 w 138756"/>
                <a:gd name="connsiteY6" fmla="*/ 0 h 246063"/>
                <a:gd name="connsiteX0" fmla="*/ 0 w 138756"/>
                <a:gd name="connsiteY0" fmla="*/ 0 h 246063"/>
                <a:gd name="connsiteX1" fmla="*/ 109066 w 138756"/>
                <a:gd name="connsiteY1" fmla="*/ 0 h 246063"/>
                <a:gd name="connsiteX2" fmla="*/ 138756 w 138756"/>
                <a:gd name="connsiteY2" fmla="*/ 123032 h 246063"/>
                <a:gd name="connsiteX3" fmla="*/ 109066 w 138756"/>
                <a:gd name="connsiteY3" fmla="*/ 246063 h 246063"/>
                <a:gd name="connsiteX4" fmla="*/ 0 w 138756"/>
                <a:gd name="connsiteY4" fmla="*/ 246063 h 246063"/>
                <a:gd name="connsiteX5" fmla="*/ 109066 w 138756"/>
                <a:gd name="connsiteY5" fmla="*/ 123032 h 246063"/>
                <a:gd name="connsiteX6" fmla="*/ 0 w 138756"/>
                <a:gd name="connsiteY6" fmla="*/ 0 h 246063"/>
                <a:gd name="connsiteX0" fmla="*/ 0 w 138756"/>
                <a:gd name="connsiteY0" fmla="*/ 3175 h 249238"/>
                <a:gd name="connsiteX1" fmla="*/ 26516 w 138756"/>
                <a:gd name="connsiteY1" fmla="*/ 0 h 249238"/>
                <a:gd name="connsiteX2" fmla="*/ 138756 w 138756"/>
                <a:gd name="connsiteY2" fmla="*/ 126207 h 249238"/>
                <a:gd name="connsiteX3" fmla="*/ 109066 w 138756"/>
                <a:gd name="connsiteY3" fmla="*/ 249238 h 249238"/>
                <a:gd name="connsiteX4" fmla="*/ 0 w 138756"/>
                <a:gd name="connsiteY4" fmla="*/ 249238 h 249238"/>
                <a:gd name="connsiteX5" fmla="*/ 109066 w 138756"/>
                <a:gd name="connsiteY5" fmla="*/ 126207 h 249238"/>
                <a:gd name="connsiteX6" fmla="*/ 0 w 138756"/>
                <a:gd name="connsiteY6" fmla="*/ 3175 h 249238"/>
                <a:gd name="connsiteX0" fmla="*/ 0 w 138756"/>
                <a:gd name="connsiteY0" fmla="*/ 3175 h 252413"/>
                <a:gd name="connsiteX1" fmla="*/ 26516 w 138756"/>
                <a:gd name="connsiteY1" fmla="*/ 0 h 252413"/>
                <a:gd name="connsiteX2" fmla="*/ 138756 w 138756"/>
                <a:gd name="connsiteY2" fmla="*/ 126207 h 252413"/>
                <a:gd name="connsiteX3" fmla="*/ 23341 w 138756"/>
                <a:gd name="connsiteY3" fmla="*/ 252413 h 252413"/>
                <a:gd name="connsiteX4" fmla="*/ 0 w 138756"/>
                <a:gd name="connsiteY4" fmla="*/ 249238 h 252413"/>
                <a:gd name="connsiteX5" fmla="*/ 109066 w 138756"/>
                <a:gd name="connsiteY5" fmla="*/ 126207 h 252413"/>
                <a:gd name="connsiteX6" fmla="*/ 0 w 138756"/>
                <a:gd name="connsiteY6" fmla="*/ 3175 h 252413"/>
                <a:gd name="connsiteX0" fmla="*/ 0 w 138756"/>
                <a:gd name="connsiteY0" fmla="*/ 3175 h 255588"/>
                <a:gd name="connsiteX1" fmla="*/ 26516 w 138756"/>
                <a:gd name="connsiteY1" fmla="*/ 0 h 255588"/>
                <a:gd name="connsiteX2" fmla="*/ 138756 w 138756"/>
                <a:gd name="connsiteY2" fmla="*/ 126207 h 255588"/>
                <a:gd name="connsiteX3" fmla="*/ 36041 w 138756"/>
                <a:gd name="connsiteY3" fmla="*/ 255588 h 255588"/>
                <a:gd name="connsiteX4" fmla="*/ 0 w 138756"/>
                <a:gd name="connsiteY4" fmla="*/ 249238 h 255588"/>
                <a:gd name="connsiteX5" fmla="*/ 109066 w 138756"/>
                <a:gd name="connsiteY5" fmla="*/ 126207 h 255588"/>
                <a:gd name="connsiteX6" fmla="*/ 0 w 138756"/>
                <a:gd name="connsiteY6" fmla="*/ 3175 h 255588"/>
                <a:gd name="connsiteX0" fmla="*/ 0 w 138756"/>
                <a:gd name="connsiteY0" fmla="*/ 3175 h 249238"/>
                <a:gd name="connsiteX1" fmla="*/ 26516 w 138756"/>
                <a:gd name="connsiteY1" fmla="*/ 0 h 249238"/>
                <a:gd name="connsiteX2" fmla="*/ 138756 w 138756"/>
                <a:gd name="connsiteY2" fmla="*/ 126207 h 249238"/>
                <a:gd name="connsiteX3" fmla="*/ 32866 w 138756"/>
                <a:gd name="connsiteY3" fmla="*/ 249238 h 249238"/>
                <a:gd name="connsiteX4" fmla="*/ 0 w 138756"/>
                <a:gd name="connsiteY4" fmla="*/ 249238 h 249238"/>
                <a:gd name="connsiteX5" fmla="*/ 109066 w 138756"/>
                <a:gd name="connsiteY5" fmla="*/ 126207 h 249238"/>
                <a:gd name="connsiteX6" fmla="*/ 0 w 138756"/>
                <a:gd name="connsiteY6" fmla="*/ 3175 h 249238"/>
                <a:gd name="connsiteX0" fmla="*/ 0 w 138756"/>
                <a:gd name="connsiteY0" fmla="*/ 0 h 246063"/>
                <a:gd name="connsiteX1" fmla="*/ 36041 w 138756"/>
                <a:gd name="connsiteY1" fmla="*/ 6350 h 246063"/>
                <a:gd name="connsiteX2" fmla="*/ 138756 w 138756"/>
                <a:gd name="connsiteY2" fmla="*/ 123032 h 246063"/>
                <a:gd name="connsiteX3" fmla="*/ 32866 w 138756"/>
                <a:gd name="connsiteY3" fmla="*/ 246063 h 246063"/>
                <a:gd name="connsiteX4" fmla="*/ 0 w 138756"/>
                <a:gd name="connsiteY4" fmla="*/ 246063 h 246063"/>
                <a:gd name="connsiteX5" fmla="*/ 109066 w 138756"/>
                <a:gd name="connsiteY5" fmla="*/ 123032 h 246063"/>
                <a:gd name="connsiteX6" fmla="*/ 0 w 138756"/>
                <a:gd name="connsiteY6" fmla="*/ 0 h 246063"/>
                <a:gd name="connsiteX0" fmla="*/ 0 w 138756"/>
                <a:gd name="connsiteY0" fmla="*/ 3175 h 249238"/>
                <a:gd name="connsiteX1" fmla="*/ 36041 w 138756"/>
                <a:gd name="connsiteY1" fmla="*/ 0 h 249238"/>
                <a:gd name="connsiteX2" fmla="*/ 138756 w 138756"/>
                <a:gd name="connsiteY2" fmla="*/ 126207 h 249238"/>
                <a:gd name="connsiteX3" fmla="*/ 32866 w 138756"/>
                <a:gd name="connsiteY3" fmla="*/ 249238 h 249238"/>
                <a:gd name="connsiteX4" fmla="*/ 0 w 138756"/>
                <a:gd name="connsiteY4" fmla="*/ 249238 h 249238"/>
                <a:gd name="connsiteX5" fmla="*/ 109066 w 138756"/>
                <a:gd name="connsiteY5" fmla="*/ 126207 h 249238"/>
                <a:gd name="connsiteX6" fmla="*/ 0 w 138756"/>
                <a:gd name="connsiteY6" fmla="*/ 3175 h 249238"/>
                <a:gd name="connsiteX0" fmla="*/ 0 w 138756"/>
                <a:gd name="connsiteY0" fmla="*/ 0 h 246063"/>
                <a:gd name="connsiteX1" fmla="*/ 29691 w 138756"/>
                <a:gd name="connsiteY1" fmla="*/ 0 h 246063"/>
                <a:gd name="connsiteX2" fmla="*/ 138756 w 138756"/>
                <a:gd name="connsiteY2" fmla="*/ 123032 h 246063"/>
                <a:gd name="connsiteX3" fmla="*/ 32866 w 138756"/>
                <a:gd name="connsiteY3" fmla="*/ 246063 h 246063"/>
                <a:gd name="connsiteX4" fmla="*/ 0 w 138756"/>
                <a:gd name="connsiteY4" fmla="*/ 246063 h 246063"/>
                <a:gd name="connsiteX5" fmla="*/ 109066 w 138756"/>
                <a:gd name="connsiteY5" fmla="*/ 123032 h 246063"/>
                <a:gd name="connsiteX6" fmla="*/ 0 w 138756"/>
                <a:gd name="connsiteY6" fmla="*/ 0 h 24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56" h="246063">
                  <a:moveTo>
                    <a:pt x="0" y="0"/>
                  </a:moveTo>
                  <a:lnTo>
                    <a:pt x="29691" y="0"/>
                  </a:lnTo>
                  <a:lnTo>
                    <a:pt x="138756" y="123032"/>
                  </a:lnTo>
                  <a:lnTo>
                    <a:pt x="32866" y="246063"/>
                  </a:lnTo>
                  <a:lnTo>
                    <a:pt x="0" y="246063"/>
                  </a:lnTo>
                  <a:lnTo>
                    <a:pt x="109066" y="123032"/>
                  </a:lnTo>
                  <a:lnTo>
                    <a:pt x="0" y="0"/>
                  </a:lnTo>
                  <a:close/>
                </a:path>
              </a:pathLst>
            </a:cu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lumMod val="65000"/>
                    <a:lumOff val="35000"/>
                  </a:schemeClr>
                </a:solidFill>
                <a:latin typeface="Gotham Book"/>
                <a:ea typeface="+mn-ea"/>
                <a:cs typeface="+mn-cs"/>
              </a:defRPr>
            </a:lvl1pPr>
          </a:lstStyle>
          <a:p>
            <a:pPr>
              <a:defRPr/>
            </a:pPr>
            <a:fld id="{FB44CCF9-D185-2447-94DE-2F097F7C2422}" type="datetime1">
              <a:rPr lang="en-US"/>
              <a:pPr>
                <a:defRPr/>
              </a:pPr>
              <a:t>12/15/2022</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lumMod val="65000"/>
                    <a:lumOff val="35000"/>
                  </a:schemeClr>
                </a:solidFill>
                <a:latin typeface="Gotham Book"/>
                <a:ea typeface="+mn-ea"/>
                <a:cs typeface="+mn-cs"/>
              </a:defRPr>
            </a:lvl1pPr>
          </a:lstStyle>
          <a:p>
            <a:pPr>
              <a:defRPr/>
            </a:pPr>
            <a:r>
              <a:rPr lang="en-US"/>
              <a:t>Footer</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9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8" r:id="rId4"/>
    <p:sldLayoutId id="2147483697" r:id="rId5"/>
    <p:sldLayoutId id="2147483699" r:id="rId6"/>
  </p:sldLayoutIdLst>
  <p:txStyles>
    <p:titleStyle>
      <a:lvl1pPr algn="ctr" defTabSz="342892" rtl="0" eaLnBrk="1" fontAlgn="base" hangingPunct="1">
        <a:spcBef>
          <a:spcPct val="0"/>
        </a:spcBef>
        <a:spcAft>
          <a:spcPct val="0"/>
        </a:spcAft>
        <a:defRPr sz="3300" kern="1200">
          <a:solidFill>
            <a:schemeClr val="tx1"/>
          </a:solidFill>
          <a:latin typeface="Gotham Book"/>
          <a:ea typeface="ＭＳ Ｐゴシック" charset="-128"/>
          <a:cs typeface="ＭＳ Ｐゴシック" charset="-128"/>
        </a:defRPr>
      </a:lvl1pPr>
      <a:lvl2pPr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892"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783"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675"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566" algn="ctr" defTabSz="342892"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p:titleStyle>
    <p:bodyStyle>
      <a:lvl1pPr marL="257168" indent="-257168" algn="l" defTabSz="342892"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ＭＳ Ｐゴシック" charset="-128"/>
        </a:defRPr>
      </a:lvl1pPr>
      <a:lvl2pPr marL="557199" indent="-214308" algn="l" defTabSz="342892" rtl="0" eaLnBrk="1" fontAlgn="base" hangingPunct="1">
        <a:spcBef>
          <a:spcPct val="20000"/>
        </a:spcBef>
        <a:spcAft>
          <a:spcPct val="0"/>
        </a:spcAft>
        <a:buFont typeface="Arial" charset="0"/>
        <a:buChar char="–"/>
        <a:defRPr sz="2100" kern="1200">
          <a:solidFill>
            <a:schemeClr val="tx1"/>
          </a:solidFill>
          <a:latin typeface="Gotham Book"/>
          <a:ea typeface="ＭＳ Ｐゴシック" charset="-128"/>
          <a:cs typeface="+mn-cs"/>
        </a:defRPr>
      </a:lvl2pPr>
      <a:lvl3pPr marL="857228" indent="-171446" algn="l" defTabSz="342892" rtl="0" eaLnBrk="1" fontAlgn="base" hangingPunct="1">
        <a:spcBef>
          <a:spcPct val="20000"/>
        </a:spcBef>
        <a:spcAft>
          <a:spcPct val="0"/>
        </a:spcAft>
        <a:buFont typeface="Arial" charset="0"/>
        <a:buChar char="•"/>
        <a:defRPr sz="1800" kern="1200">
          <a:solidFill>
            <a:schemeClr val="tx1"/>
          </a:solidFill>
          <a:latin typeface="Gotham Book"/>
          <a:ea typeface="ＭＳ Ｐゴシック" charset="-128"/>
          <a:cs typeface="+mn-cs"/>
        </a:defRPr>
      </a:lvl3pPr>
      <a:lvl4pPr marL="1200120" indent="-171446" algn="l" defTabSz="342892"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4pPr>
      <a:lvl5pPr marL="1543012" indent="-171446" algn="l" defTabSz="342892"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ilves19@msu.edu" TargetMode="External"/><Relationship Id="rId2" Type="http://schemas.openxmlformats.org/officeDocument/2006/relationships/hyperlink" Target="mailto:acadgov@msu.edu" TargetMode="External"/><Relationship Id="rId1" Type="http://schemas.openxmlformats.org/officeDocument/2006/relationships/slideLayout" Target="../slideLayouts/slideLayout2.xml"/><Relationship Id="rId4" Type="http://schemas.openxmlformats.org/officeDocument/2006/relationships/hyperlink" Target="mailto:thrusht1@ms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69D9E-D727-4C9A-8322-F331F6A24574}"/>
              </a:ext>
            </a:extLst>
          </p:cNvPr>
          <p:cNvSpPr>
            <a:spLocks noGrp="1"/>
          </p:cNvSpPr>
          <p:nvPr>
            <p:ph type="ctrTitle"/>
          </p:nvPr>
        </p:nvSpPr>
        <p:spPr/>
        <p:txBody>
          <a:bodyPr/>
          <a:lstStyle/>
          <a:p>
            <a:r>
              <a:rPr lang="en-US" b="1" dirty="0"/>
              <a:t>An Introduction to Robert’s Rules of Order </a:t>
            </a:r>
          </a:p>
        </p:txBody>
      </p:sp>
      <p:sp>
        <p:nvSpPr>
          <p:cNvPr id="3" name="Subtitle 2">
            <a:extLst>
              <a:ext uri="{FF2B5EF4-FFF2-40B4-BE49-F238E27FC236}">
                <a16:creationId xmlns:a16="http://schemas.microsoft.com/office/drawing/2014/main" id="{4BE6107E-8477-4A95-A3AB-3E35A35FAC1A}"/>
              </a:ext>
            </a:extLst>
          </p:cNvPr>
          <p:cNvSpPr>
            <a:spLocks noGrp="1"/>
          </p:cNvSpPr>
          <p:nvPr>
            <p:ph type="subTitle" idx="1"/>
          </p:nvPr>
        </p:nvSpPr>
        <p:spPr/>
        <p:txBody>
          <a:bodyPr/>
          <a:lstStyle/>
          <a:p>
            <a:r>
              <a:rPr lang="en-US" dirty="0"/>
              <a:t>Secretary for Academic Governance Tyler Silvestri</a:t>
            </a:r>
            <a:br>
              <a:rPr lang="en-US" dirty="0"/>
            </a:br>
            <a:r>
              <a:rPr lang="en-US" dirty="0"/>
              <a:t>Deputy Secretary for Academic Governance Taylor Thrush</a:t>
            </a:r>
          </a:p>
          <a:p>
            <a:endParaRPr lang="en-US" dirty="0"/>
          </a:p>
        </p:txBody>
      </p:sp>
    </p:spTree>
    <p:extLst>
      <p:ext uri="{BB962C8B-B14F-4D97-AF65-F5344CB8AC3E}">
        <p14:creationId xmlns:p14="http://schemas.microsoft.com/office/powerpoint/2010/main" val="378265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a:xfrm>
            <a:off x="203982" y="428111"/>
            <a:ext cx="8229600" cy="736358"/>
          </a:xfrm>
        </p:spPr>
        <p:txBody>
          <a:bodyPr/>
          <a:lstStyle/>
          <a:p>
            <a:r>
              <a:rPr lang="en-US" b="1" dirty="0"/>
              <a:t>Debate/Discussion  </a:t>
            </a:r>
          </a:p>
        </p:txBody>
      </p:sp>
      <p:sp>
        <p:nvSpPr>
          <p:cNvPr id="6" name="TextBox 5">
            <a:extLst>
              <a:ext uri="{FF2B5EF4-FFF2-40B4-BE49-F238E27FC236}">
                <a16:creationId xmlns:a16="http://schemas.microsoft.com/office/drawing/2014/main" id="{7C83E5F3-F499-1AD5-3734-677FD924E2F2}"/>
              </a:ext>
            </a:extLst>
          </p:cNvPr>
          <p:cNvSpPr txBox="1"/>
          <p:nvPr/>
        </p:nvSpPr>
        <p:spPr>
          <a:xfrm>
            <a:off x="281353" y="1164468"/>
            <a:ext cx="5992838" cy="2862322"/>
          </a:xfrm>
          <a:prstGeom prst="rect">
            <a:avLst/>
          </a:prstGeom>
          <a:noFill/>
        </p:spPr>
        <p:txBody>
          <a:bodyPr wrap="square" rtlCol="0">
            <a:spAutoFit/>
          </a:bodyPr>
          <a:lstStyle/>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The person who made the motion has a one-time preference for speaking first. </a:t>
            </a:r>
          </a:p>
          <a:p>
            <a:pPr marL="228600" indent="-228600">
              <a:buFont typeface="+mj-lt"/>
              <a:buAutoNum type="arabicPeriod"/>
            </a:pPr>
            <a:r>
              <a:rPr lang="en-US" dirty="0">
                <a:solidFill>
                  <a:srgbClr val="000000"/>
                </a:solidFill>
                <a:latin typeface="Gotham Book"/>
                <a:ea typeface="Times New Roman" panose="02020603050405020304" pitchFamily="18" charset="0"/>
                <a:cs typeface="Times New Roman" panose="02020603050405020304" pitchFamily="18" charset="0"/>
              </a:rPr>
              <a:t>Each person can speak twice for no more than </a:t>
            </a:r>
            <a:r>
              <a:rPr lang="en-US" b="1" dirty="0">
                <a:solidFill>
                  <a:srgbClr val="000000"/>
                </a:solidFill>
                <a:latin typeface="Gotham Book"/>
                <a:ea typeface="Times New Roman" panose="02020603050405020304" pitchFamily="18" charset="0"/>
                <a:cs typeface="Times New Roman" panose="02020603050405020304" pitchFamily="18" charset="0"/>
              </a:rPr>
              <a:t>ten minutes</a:t>
            </a:r>
            <a:r>
              <a:rPr lang="en-US" dirty="0">
                <a:solidFill>
                  <a:srgbClr val="000000"/>
                </a:solidFill>
                <a:latin typeface="Gotham Book"/>
                <a:ea typeface="Times New Roman" panose="02020603050405020304" pitchFamily="18" charset="0"/>
                <a:cs typeface="Times New Roman" panose="02020603050405020304" pitchFamily="18" charset="0"/>
              </a:rPr>
              <a:t> each time </a:t>
            </a:r>
          </a:p>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T</a:t>
            </a:r>
            <a:r>
              <a:rPr lang="en-US" dirty="0">
                <a:solidFill>
                  <a:srgbClr val="000000"/>
                </a:solidFill>
                <a:latin typeface="Gotham Book"/>
                <a:ea typeface="Times New Roman" panose="02020603050405020304" pitchFamily="18" charset="0"/>
                <a:cs typeface="Times New Roman" panose="02020603050405020304" pitchFamily="18" charset="0"/>
              </a:rPr>
              <a:t>o be given the floor simply raise your hand </a:t>
            </a:r>
          </a:p>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The chair does not have to</a:t>
            </a:r>
            <a:r>
              <a:rPr lang="en-US" dirty="0">
                <a:solidFill>
                  <a:srgbClr val="000000"/>
                </a:solidFill>
                <a:latin typeface="Gotham Book"/>
                <a:ea typeface="Times New Roman" panose="02020603050405020304" pitchFamily="18" charset="0"/>
                <a:cs typeface="Times New Roman" panose="02020603050405020304" pitchFamily="18" charset="0"/>
              </a:rPr>
              <a:t> call on people in order </a:t>
            </a:r>
          </a:p>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Keep </a:t>
            </a:r>
            <a:r>
              <a:rPr lang="en-US" dirty="0">
                <a:solidFill>
                  <a:srgbClr val="000000"/>
                </a:solidFill>
                <a:latin typeface="Gotham Book"/>
                <a:ea typeface="Times New Roman" panose="02020603050405020304" pitchFamily="18" charset="0"/>
                <a:cs typeface="Times New Roman" panose="02020603050405020304" pitchFamily="18" charset="0"/>
              </a:rPr>
              <a:t>debate </a:t>
            </a:r>
            <a:r>
              <a:rPr lang="en-US" i="1" dirty="0">
                <a:solidFill>
                  <a:srgbClr val="000000"/>
                </a:solidFill>
                <a:latin typeface="Gotham Book"/>
                <a:ea typeface="Times New Roman" panose="02020603050405020304" pitchFamily="18" charset="0"/>
                <a:cs typeface="Times New Roman" panose="02020603050405020304" pitchFamily="18" charset="0"/>
              </a:rPr>
              <a:t>Germain</a:t>
            </a:r>
            <a:r>
              <a:rPr lang="en-US" dirty="0">
                <a:solidFill>
                  <a:srgbClr val="000000"/>
                </a:solidFill>
                <a:latin typeface="Gotham Book"/>
                <a:ea typeface="Times New Roman" panose="02020603050405020304" pitchFamily="18" charset="0"/>
                <a:cs typeface="Times New Roman" panose="02020603050405020304" pitchFamily="18" charset="0"/>
              </a:rPr>
              <a:t> to the motion at hand. </a:t>
            </a:r>
          </a:p>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Debate issue</a:t>
            </a:r>
            <a:r>
              <a:rPr lang="en-US" dirty="0">
                <a:solidFill>
                  <a:srgbClr val="000000"/>
                </a:solidFill>
                <a:latin typeface="Gotham Book"/>
                <a:ea typeface="Times New Roman" panose="02020603050405020304" pitchFamily="18" charset="0"/>
                <a:cs typeface="Times New Roman" panose="02020603050405020304" pitchFamily="18" charset="0"/>
              </a:rPr>
              <a:t>s not personalities </a:t>
            </a:r>
          </a:p>
          <a:p>
            <a:pPr marL="228600" indent="-228600">
              <a:buFont typeface="+mj-lt"/>
              <a:buAutoNum type="arabicPeriod"/>
            </a:pPr>
            <a:r>
              <a:rPr lang="en-US" dirty="0">
                <a:solidFill>
                  <a:srgbClr val="000000"/>
                </a:solidFill>
                <a:effectLst/>
                <a:latin typeface="Gotham Book"/>
                <a:ea typeface="Times New Roman" panose="02020603050405020304" pitchFamily="18" charset="0"/>
                <a:cs typeface="Times New Roman" panose="02020603050405020304" pitchFamily="18" charset="0"/>
              </a:rPr>
              <a:t>Address the debate to the chair </a:t>
            </a:r>
          </a:p>
          <a:p>
            <a:endParaRPr lang="en-US" dirty="0"/>
          </a:p>
        </p:txBody>
      </p:sp>
    </p:spTree>
    <p:extLst>
      <p:ext uri="{BB962C8B-B14F-4D97-AF65-F5344CB8AC3E}">
        <p14:creationId xmlns:p14="http://schemas.microsoft.com/office/powerpoint/2010/main" val="58828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Unanimous Consent (“Without Objection”)</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p:txBody>
          <a:bodyPr/>
          <a:lstStyle/>
          <a:p>
            <a:r>
              <a:rPr lang="en-US" dirty="0"/>
              <a:t>Any of the steps on the right can be skipped with, “Is there any objection to doing [x]?”</a:t>
            </a:r>
          </a:p>
          <a:p>
            <a:pPr lvl="1"/>
            <a:r>
              <a:rPr lang="en-US" b="1" dirty="0"/>
              <a:t>Yes: </a:t>
            </a:r>
            <a:r>
              <a:rPr lang="en-US" dirty="0"/>
              <a:t>Don’t skip the step and continue as usual.</a:t>
            </a:r>
          </a:p>
          <a:p>
            <a:pPr lvl="1"/>
            <a:r>
              <a:rPr lang="en-US" b="1" dirty="0"/>
              <a:t>No: </a:t>
            </a:r>
            <a:r>
              <a:rPr lang="en-US" dirty="0"/>
              <a:t>Skip the step and any preceding it (depending on the wording of the proposal).</a:t>
            </a:r>
            <a:endParaRPr lang="en-US" b="1" dirty="0"/>
          </a:p>
        </p:txBody>
      </p:sp>
      <p:sp>
        <p:nvSpPr>
          <p:cNvPr id="4" name="Content Placeholder 3">
            <a:extLst>
              <a:ext uri="{FF2B5EF4-FFF2-40B4-BE49-F238E27FC236}">
                <a16:creationId xmlns:a16="http://schemas.microsoft.com/office/drawing/2014/main" id="{99F2D004-9735-4BF3-B025-8AF3E919D641}"/>
              </a:ext>
            </a:extLst>
          </p:cNvPr>
          <p:cNvSpPr>
            <a:spLocks noGrp="1"/>
          </p:cNvSpPr>
          <p:nvPr>
            <p:ph idx="13"/>
          </p:nvPr>
        </p:nvSpPr>
        <p:spPr/>
        <p:txBody>
          <a:bodyPr/>
          <a:lstStyle/>
          <a:p>
            <a:r>
              <a:rPr lang="en-US" dirty="0"/>
              <a:t>Motion</a:t>
            </a:r>
          </a:p>
          <a:p>
            <a:r>
              <a:rPr lang="en-US" dirty="0"/>
              <a:t>Second</a:t>
            </a:r>
          </a:p>
          <a:p>
            <a:r>
              <a:rPr lang="en-US" dirty="0"/>
              <a:t>Discussion</a:t>
            </a:r>
          </a:p>
          <a:p>
            <a:pPr lvl="1"/>
            <a:r>
              <a:rPr lang="en-US" dirty="0"/>
              <a:t>Possible Amendment</a:t>
            </a:r>
          </a:p>
          <a:p>
            <a:pPr lvl="2"/>
            <a:r>
              <a:rPr lang="en-US" dirty="0"/>
              <a:t>Motion</a:t>
            </a:r>
          </a:p>
          <a:p>
            <a:pPr lvl="2"/>
            <a:r>
              <a:rPr lang="en-US" dirty="0"/>
              <a:t>Second</a:t>
            </a:r>
          </a:p>
          <a:p>
            <a:pPr lvl="2"/>
            <a:r>
              <a:rPr lang="en-US" dirty="0"/>
              <a:t>Discussion</a:t>
            </a:r>
          </a:p>
          <a:p>
            <a:pPr lvl="2"/>
            <a:r>
              <a:rPr lang="en-US" dirty="0"/>
              <a:t>Vote on the amendment</a:t>
            </a:r>
          </a:p>
          <a:p>
            <a:pPr lvl="1"/>
            <a:r>
              <a:rPr lang="en-US" dirty="0"/>
              <a:t>Continue discussing as amended</a:t>
            </a:r>
          </a:p>
          <a:p>
            <a:r>
              <a:rPr lang="en-US" dirty="0"/>
              <a:t>Vote</a:t>
            </a:r>
          </a:p>
          <a:p>
            <a:endParaRPr lang="en-US" dirty="0"/>
          </a:p>
        </p:txBody>
      </p:sp>
    </p:spTree>
    <p:extLst>
      <p:ext uri="{BB962C8B-B14F-4D97-AF65-F5344CB8AC3E}">
        <p14:creationId xmlns:p14="http://schemas.microsoft.com/office/powerpoint/2010/main" val="131997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Friendly Amendments</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1046814"/>
            <a:ext cx="8229600" cy="3419439"/>
          </a:xfrm>
        </p:spPr>
        <p:txBody>
          <a:bodyPr anchor="ctr"/>
          <a:lstStyle/>
          <a:p>
            <a:pPr marL="0" indent="0" algn="ctr">
              <a:buNone/>
            </a:pPr>
            <a:r>
              <a:rPr lang="en-US" sz="5600" dirty="0"/>
              <a:t>NO!</a:t>
            </a:r>
          </a:p>
        </p:txBody>
      </p:sp>
    </p:spTree>
    <p:extLst>
      <p:ext uri="{BB962C8B-B14F-4D97-AF65-F5344CB8AC3E}">
        <p14:creationId xmlns:p14="http://schemas.microsoft.com/office/powerpoint/2010/main" val="233040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Friendly Amendments</a:t>
            </a:r>
          </a:p>
        </p:txBody>
      </p:sp>
      <p:pic>
        <p:nvPicPr>
          <p:cNvPr id="4" name="There_s_No_Such_Thing_as_a_Friendly_Amendment_(Source)">
            <a:hlinkClick r:id="" action="ppaction://media"/>
            <a:extLst>
              <a:ext uri="{FF2B5EF4-FFF2-40B4-BE49-F238E27FC236}">
                <a16:creationId xmlns:a16="http://schemas.microsoft.com/office/drawing/2014/main" id="{1C9DE2E3-7BAA-1A37-A022-82F95ECBD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1938" y="1046163"/>
            <a:ext cx="6078537" cy="3419475"/>
          </a:xfrm>
        </p:spPr>
      </p:pic>
    </p:spTree>
    <p:extLst>
      <p:ext uri="{BB962C8B-B14F-4D97-AF65-F5344CB8AC3E}">
        <p14:creationId xmlns:p14="http://schemas.microsoft.com/office/powerpoint/2010/main" val="9812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Calling the Question</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1046814"/>
            <a:ext cx="8229600" cy="3419439"/>
          </a:xfrm>
        </p:spPr>
        <p:txBody>
          <a:bodyPr anchor="t"/>
          <a:lstStyle/>
          <a:p>
            <a:r>
              <a:rPr lang="en-US" sz="2400" dirty="0"/>
              <a:t>A motion to end voting</a:t>
            </a:r>
          </a:p>
          <a:p>
            <a:r>
              <a:rPr lang="en-US" sz="2400" dirty="0"/>
              <a:t>Not debatable</a:t>
            </a:r>
          </a:p>
          <a:p>
            <a:r>
              <a:rPr lang="en-US" sz="2400" dirty="0"/>
              <a:t>Requires a 2/3 vote </a:t>
            </a:r>
          </a:p>
        </p:txBody>
      </p:sp>
    </p:spTree>
    <p:extLst>
      <p:ext uri="{BB962C8B-B14F-4D97-AF65-F5344CB8AC3E}">
        <p14:creationId xmlns:p14="http://schemas.microsoft.com/office/powerpoint/2010/main" val="217748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Abstentions</a:t>
            </a:r>
          </a:p>
        </p:txBody>
      </p:sp>
      <p:pic>
        <p:nvPicPr>
          <p:cNvPr id="7" name="Picture 6" descr="Old woman cheering two hands smiling">
            <a:extLst>
              <a:ext uri="{FF2B5EF4-FFF2-40B4-BE49-F238E27FC236}">
                <a16:creationId xmlns:a16="http://schemas.microsoft.com/office/drawing/2014/main" id="{9D480E09-E1C2-455B-B9C1-88B3A7A7F702}"/>
              </a:ext>
            </a:extLst>
          </p:cNvPr>
          <p:cNvPicPr>
            <a:picLocks noChangeAspect="1"/>
          </p:cNvPicPr>
          <p:nvPr/>
        </p:nvPicPr>
        <p:blipFill>
          <a:blip r:embed="rId2"/>
          <a:stretch>
            <a:fillRect/>
          </a:stretch>
        </p:blipFill>
        <p:spPr>
          <a:xfrm flipH="1">
            <a:off x="1565548" y="2107963"/>
            <a:ext cx="1215113" cy="2994800"/>
          </a:xfrm>
          <a:prstGeom prst="rect">
            <a:avLst/>
          </a:prstGeom>
        </p:spPr>
      </p:pic>
      <p:pic>
        <p:nvPicPr>
          <p:cNvPr id="9" name="Picture 8" descr="Businessman shrugging">
            <a:extLst>
              <a:ext uri="{FF2B5EF4-FFF2-40B4-BE49-F238E27FC236}">
                <a16:creationId xmlns:a16="http://schemas.microsoft.com/office/drawing/2014/main" id="{617B93F1-AAA7-4A31-BC23-D2D3C8574C69}"/>
              </a:ext>
            </a:extLst>
          </p:cNvPr>
          <p:cNvPicPr>
            <a:picLocks noChangeAspect="1"/>
          </p:cNvPicPr>
          <p:nvPr/>
        </p:nvPicPr>
        <p:blipFill>
          <a:blip r:embed="rId3"/>
          <a:stretch>
            <a:fillRect/>
          </a:stretch>
        </p:blipFill>
        <p:spPr>
          <a:xfrm flipH="1">
            <a:off x="4113875" y="2107963"/>
            <a:ext cx="1338239" cy="2994800"/>
          </a:xfrm>
          <a:prstGeom prst="rect">
            <a:avLst/>
          </a:prstGeom>
        </p:spPr>
      </p:pic>
      <p:pic>
        <p:nvPicPr>
          <p:cNvPr id="11" name="Picture 10" descr="Athletic woman thumbs up smiling">
            <a:extLst>
              <a:ext uri="{FF2B5EF4-FFF2-40B4-BE49-F238E27FC236}">
                <a16:creationId xmlns:a16="http://schemas.microsoft.com/office/drawing/2014/main" id="{A5C0B569-E8EB-42DB-A9F2-108C1F88A445}"/>
              </a:ext>
            </a:extLst>
          </p:cNvPr>
          <p:cNvPicPr>
            <a:picLocks noChangeAspect="1"/>
          </p:cNvPicPr>
          <p:nvPr/>
        </p:nvPicPr>
        <p:blipFill>
          <a:blip r:embed="rId4"/>
          <a:stretch>
            <a:fillRect/>
          </a:stretch>
        </p:blipFill>
        <p:spPr>
          <a:xfrm flipH="1">
            <a:off x="2894316" y="2107963"/>
            <a:ext cx="1105904" cy="2994800"/>
          </a:xfrm>
          <a:prstGeom prst="rect">
            <a:avLst/>
          </a:prstGeom>
        </p:spPr>
      </p:pic>
      <p:pic>
        <p:nvPicPr>
          <p:cNvPr id="13" name="Picture 12" descr="Businessman thumbs down">
            <a:extLst>
              <a:ext uri="{FF2B5EF4-FFF2-40B4-BE49-F238E27FC236}">
                <a16:creationId xmlns:a16="http://schemas.microsoft.com/office/drawing/2014/main" id="{7EE95028-14BE-4DA2-82B9-11AAF6B75239}"/>
              </a:ext>
            </a:extLst>
          </p:cNvPr>
          <p:cNvPicPr>
            <a:picLocks noChangeAspect="1"/>
          </p:cNvPicPr>
          <p:nvPr/>
        </p:nvPicPr>
        <p:blipFill>
          <a:blip r:embed="rId5"/>
          <a:stretch>
            <a:fillRect/>
          </a:stretch>
        </p:blipFill>
        <p:spPr>
          <a:xfrm flipH="1">
            <a:off x="6894522" y="2107963"/>
            <a:ext cx="1067128" cy="2994800"/>
          </a:xfrm>
          <a:prstGeom prst="rect">
            <a:avLst/>
          </a:prstGeom>
        </p:spPr>
      </p:pic>
      <p:pic>
        <p:nvPicPr>
          <p:cNvPr id="15" name="Picture 14" descr="Businesswoman thumbs down">
            <a:extLst>
              <a:ext uri="{FF2B5EF4-FFF2-40B4-BE49-F238E27FC236}">
                <a16:creationId xmlns:a16="http://schemas.microsoft.com/office/drawing/2014/main" id="{B1D40961-6436-4CB4-9B55-A382632FED76}"/>
              </a:ext>
            </a:extLst>
          </p:cNvPr>
          <p:cNvPicPr>
            <a:picLocks noChangeAspect="1"/>
          </p:cNvPicPr>
          <p:nvPr/>
        </p:nvPicPr>
        <p:blipFill>
          <a:blip r:embed="rId6"/>
          <a:stretch>
            <a:fillRect/>
          </a:stretch>
        </p:blipFill>
        <p:spPr>
          <a:xfrm flipH="1">
            <a:off x="5565769" y="2107963"/>
            <a:ext cx="1215098" cy="2994800"/>
          </a:xfrm>
          <a:prstGeom prst="rect">
            <a:avLst/>
          </a:prstGeom>
        </p:spPr>
      </p:pic>
      <p:pic>
        <p:nvPicPr>
          <p:cNvPr id="17" name="Picture 16" descr="Business woman crossed arms">
            <a:extLst>
              <a:ext uri="{FF2B5EF4-FFF2-40B4-BE49-F238E27FC236}">
                <a16:creationId xmlns:a16="http://schemas.microsoft.com/office/drawing/2014/main" id="{E5572B87-0268-401E-B1FB-41F2409A16DB}"/>
              </a:ext>
            </a:extLst>
          </p:cNvPr>
          <p:cNvPicPr>
            <a:picLocks noChangeAspect="1"/>
          </p:cNvPicPr>
          <p:nvPr/>
        </p:nvPicPr>
        <p:blipFill>
          <a:blip r:embed="rId7"/>
          <a:stretch>
            <a:fillRect/>
          </a:stretch>
        </p:blipFill>
        <p:spPr>
          <a:xfrm flipH="1">
            <a:off x="8075305" y="2107963"/>
            <a:ext cx="955038" cy="2994800"/>
          </a:xfrm>
          <a:prstGeom prst="rect">
            <a:avLst/>
          </a:prstGeom>
        </p:spPr>
      </p:pic>
      <p:pic>
        <p:nvPicPr>
          <p:cNvPr id="21" name="Picture 20" descr="Businessman counting three">
            <a:extLst>
              <a:ext uri="{FF2B5EF4-FFF2-40B4-BE49-F238E27FC236}">
                <a16:creationId xmlns:a16="http://schemas.microsoft.com/office/drawing/2014/main" id="{02D89FDB-E440-414F-93CB-A7E8CF75215D}"/>
              </a:ext>
            </a:extLst>
          </p:cNvPr>
          <p:cNvPicPr>
            <a:picLocks noChangeAspect="1"/>
          </p:cNvPicPr>
          <p:nvPr/>
        </p:nvPicPr>
        <p:blipFill>
          <a:blip r:embed="rId8"/>
          <a:stretch>
            <a:fillRect/>
          </a:stretch>
        </p:blipFill>
        <p:spPr>
          <a:xfrm>
            <a:off x="113655" y="2067226"/>
            <a:ext cx="1338238" cy="3076274"/>
          </a:xfrm>
          <a:prstGeom prst="rect">
            <a:avLst/>
          </a:prstGeom>
        </p:spPr>
      </p:pic>
      <p:sp>
        <p:nvSpPr>
          <p:cNvPr id="22" name="Speech Bubble: Oval 21">
            <a:extLst>
              <a:ext uri="{FF2B5EF4-FFF2-40B4-BE49-F238E27FC236}">
                <a16:creationId xmlns:a16="http://schemas.microsoft.com/office/drawing/2014/main" id="{F26F9660-4E3D-4A09-9768-115B57C7D99A}"/>
              </a:ext>
            </a:extLst>
          </p:cNvPr>
          <p:cNvSpPr/>
          <p:nvPr/>
        </p:nvSpPr>
        <p:spPr>
          <a:xfrm>
            <a:off x="831850" y="1270993"/>
            <a:ext cx="914400" cy="61264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Yes</a:t>
            </a:r>
          </a:p>
        </p:txBody>
      </p:sp>
      <p:sp>
        <p:nvSpPr>
          <p:cNvPr id="23" name="Speech Bubble: Oval 22">
            <a:extLst>
              <a:ext uri="{FF2B5EF4-FFF2-40B4-BE49-F238E27FC236}">
                <a16:creationId xmlns:a16="http://schemas.microsoft.com/office/drawing/2014/main" id="{FF8D1C15-BA00-4BBB-AECC-B7415A64AEE0}"/>
              </a:ext>
            </a:extLst>
          </p:cNvPr>
          <p:cNvSpPr/>
          <p:nvPr/>
        </p:nvSpPr>
        <p:spPr>
          <a:xfrm>
            <a:off x="2160404" y="1296630"/>
            <a:ext cx="914400" cy="61264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Yes</a:t>
            </a:r>
          </a:p>
        </p:txBody>
      </p:sp>
      <p:sp>
        <p:nvSpPr>
          <p:cNvPr id="24" name="Speech Bubble: Oval 23">
            <a:extLst>
              <a:ext uri="{FF2B5EF4-FFF2-40B4-BE49-F238E27FC236}">
                <a16:creationId xmlns:a16="http://schemas.microsoft.com/office/drawing/2014/main" id="{61601BCD-E4B5-42F6-BFF2-A13FD02A8D7E}"/>
              </a:ext>
            </a:extLst>
          </p:cNvPr>
          <p:cNvSpPr/>
          <p:nvPr/>
        </p:nvSpPr>
        <p:spPr>
          <a:xfrm>
            <a:off x="3308350" y="1270993"/>
            <a:ext cx="914400" cy="61264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Yes</a:t>
            </a:r>
          </a:p>
        </p:txBody>
      </p:sp>
      <p:sp>
        <p:nvSpPr>
          <p:cNvPr id="25" name="Speech Bubble: Oval 24">
            <a:extLst>
              <a:ext uri="{FF2B5EF4-FFF2-40B4-BE49-F238E27FC236}">
                <a16:creationId xmlns:a16="http://schemas.microsoft.com/office/drawing/2014/main" id="{677CC4C5-29E1-477D-B76F-C858374DA5D1}"/>
              </a:ext>
            </a:extLst>
          </p:cNvPr>
          <p:cNvSpPr/>
          <p:nvPr/>
        </p:nvSpPr>
        <p:spPr>
          <a:xfrm>
            <a:off x="4636904" y="1147283"/>
            <a:ext cx="1147946" cy="73635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 abstain</a:t>
            </a:r>
          </a:p>
        </p:txBody>
      </p:sp>
      <p:sp>
        <p:nvSpPr>
          <p:cNvPr id="26" name="Speech Bubble: Oval 25">
            <a:extLst>
              <a:ext uri="{FF2B5EF4-FFF2-40B4-BE49-F238E27FC236}">
                <a16:creationId xmlns:a16="http://schemas.microsoft.com/office/drawing/2014/main" id="{2BE331E2-8701-4A3F-8702-34854465EFB3}"/>
              </a:ext>
            </a:extLst>
          </p:cNvPr>
          <p:cNvSpPr/>
          <p:nvPr/>
        </p:nvSpPr>
        <p:spPr>
          <a:xfrm>
            <a:off x="6080973" y="1296630"/>
            <a:ext cx="914400" cy="61264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a:t>
            </a:r>
          </a:p>
        </p:txBody>
      </p:sp>
      <p:sp>
        <p:nvSpPr>
          <p:cNvPr id="27" name="Speech Bubble: Oval 26">
            <a:extLst>
              <a:ext uri="{FF2B5EF4-FFF2-40B4-BE49-F238E27FC236}">
                <a16:creationId xmlns:a16="http://schemas.microsoft.com/office/drawing/2014/main" id="{18DA78C0-18B1-4808-A43F-E2733D2A423A}"/>
              </a:ext>
            </a:extLst>
          </p:cNvPr>
          <p:cNvSpPr/>
          <p:nvPr/>
        </p:nvSpPr>
        <p:spPr>
          <a:xfrm>
            <a:off x="7254508" y="1296630"/>
            <a:ext cx="914400" cy="612648"/>
          </a:xfrm>
          <a:prstGeom prst="wedgeEllipseCallout">
            <a:avLst>
              <a:gd name="adj1" fmla="val -22222"/>
              <a:gd name="adj2" fmla="val 12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a:t>
            </a:r>
          </a:p>
        </p:txBody>
      </p:sp>
      <p:sp>
        <p:nvSpPr>
          <p:cNvPr id="28" name="Speech Bubble: Oval 27">
            <a:extLst>
              <a:ext uri="{FF2B5EF4-FFF2-40B4-BE49-F238E27FC236}">
                <a16:creationId xmlns:a16="http://schemas.microsoft.com/office/drawing/2014/main" id="{A69A5B91-B68F-4F4E-A0F0-6B218AC3A642}"/>
              </a:ext>
            </a:extLst>
          </p:cNvPr>
          <p:cNvSpPr/>
          <p:nvPr/>
        </p:nvSpPr>
        <p:spPr>
          <a:xfrm>
            <a:off x="8215322" y="1296630"/>
            <a:ext cx="914400" cy="612648"/>
          </a:xfrm>
          <a:prstGeom prst="wedgeEllipseCallout">
            <a:avLst>
              <a:gd name="adj1" fmla="val 3472"/>
              <a:gd name="adj2" fmla="val 1402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391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3863-E0AF-E0AC-B142-0B386B0AB460}"/>
              </a:ext>
            </a:extLst>
          </p:cNvPr>
          <p:cNvSpPr>
            <a:spLocks noGrp="1"/>
          </p:cNvSpPr>
          <p:nvPr>
            <p:ph type="title"/>
          </p:nvPr>
        </p:nvSpPr>
        <p:spPr/>
        <p:txBody>
          <a:bodyPr/>
          <a:lstStyle/>
          <a:p>
            <a:r>
              <a:rPr lang="en-US" dirty="0"/>
              <a:t>Points of Order </a:t>
            </a:r>
          </a:p>
        </p:txBody>
      </p:sp>
      <p:sp>
        <p:nvSpPr>
          <p:cNvPr id="3" name="Content Placeholder 2">
            <a:extLst>
              <a:ext uri="{FF2B5EF4-FFF2-40B4-BE49-F238E27FC236}">
                <a16:creationId xmlns:a16="http://schemas.microsoft.com/office/drawing/2014/main" id="{35F96F80-C16B-BEBC-E54F-A7CFFB94C8D5}"/>
              </a:ext>
            </a:extLst>
          </p:cNvPr>
          <p:cNvSpPr>
            <a:spLocks noGrp="1"/>
          </p:cNvSpPr>
          <p:nvPr>
            <p:ph idx="1"/>
          </p:nvPr>
        </p:nvSpPr>
        <p:spPr/>
        <p:txBody>
          <a:bodyPr/>
          <a:lstStyle/>
          <a:p>
            <a:r>
              <a:rPr lang="en-US" dirty="0"/>
              <a:t>Simply call out “Point of order!”</a:t>
            </a:r>
          </a:p>
          <a:p>
            <a:r>
              <a:rPr lang="en-US" dirty="0"/>
              <a:t>The chair will recognize you. </a:t>
            </a:r>
          </a:p>
          <a:p>
            <a:r>
              <a:rPr lang="en-US" dirty="0"/>
              <a:t>Explain the rule you believe is being violated </a:t>
            </a:r>
          </a:p>
          <a:p>
            <a:r>
              <a:rPr lang="en-US" dirty="0"/>
              <a:t>The chair will rule </a:t>
            </a:r>
          </a:p>
          <a:p>
            <a:r>
              <a:rPr lang="en-US" dirty="0"/>
              <a:t>You can appeal the chair’s ruling with a majority vote</a:t>
            </a:r>
          </a:p>
        </p:txBody>
      </p:sp>
    </p:spTree>
    <p:extLst>
      <p:ext uri="{BB962C8B-B14F-4D97-AF65-F5344CB8AC3E}">
        <p14:creationId xmlns:p14="http://schemas.microsoft.com/office/powerpoint/2010/main" val="3549423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862031"/>
            <a:ext cx="8229600" cy="3419439"/>
          </a:xfrm>
        </p:spPr>
        <p:txBody>
          <a:bodyPr anchor="ctr"/>
          <a:lstStyle/>
          <a:p>
            <a:pPr marL="0" indent="0" algn="ctr">
              <a:buNone/>
            </a:pPr>
            <a:r>
              <a:rPr lang="en-US" sz="4000" dirty="0"/>
              <a:t>Questions?</a:t>
            </a:r>
          </a:p>
        </p:txBody>
      </p:sp>
    </p:spTree>
    <p:extLst>
      <p:ext uri="{BB962C8B-B14F-4D97-AF65-F5344CB8AC3E}">
        <p14:creationId xmlns:p14="http://schemas.microsoft.com/office/powerpoint/2010/main" val="18581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Contacting Secretary Silvestri</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1046814"/>
            <a:ext cx="8229600" cy="3419439"/>
          </a:xfrm>
        </p:spPr>
        <p:txBody>
          <a:bodyPr/>
          <a:lstStyle/>
          <a:p>
            <a:r>
              <a:rPr lang="en-US" dirty="0">
                <a:solidFill>
                  <a:srgbClr val="18453B"/>
                </a:solidFill>
                <a:hlinkClick r:id="rId2">
                  <a:extLst>
                    <a:ext uri="{A12FA001-AC4F-418D-AE19-62706E023703}">
                      <ahyp:hlinkClr xmlns:ahyp="http://schemas.microsoft.com/office/drawing/2018/hyperlinkcolor" val="tx"/>
                    </a:ext>
                  </a:extLst>
                </a:hlinkClick>
              </a:rPr>
              <a:t>acadgov@msu.edu</a:t>
            </a:r>
            <a:r>
              <a:rPr lang="en-US" dirty="0">
                <a:solidFill>
                  <a:srgbClr val="18453B"/>
                </a:solidFill>
              </a:rPr>
              <a:t> </a:t>
            </a:r>
            <a:r>
              <a:rPr lang="en-US" dirty="0"/>
              <a:t>for most things</a:t>
            </a:r>
          </a:p>
          <a:p>
            <a:r>
              <a:rPr lang="en-US" dirty="0">
                <a:solidFill>
                  <a:srgbClr val="18453B"/>
                </a:solidFill>
                <a:hlinkClick r:id="rId3">
                  <a:extLst>
                    <a:ext uri="{A12FA001-AC4F-418D-AE19-62706E023703}">
                      <ahyp:hlinkClr xmlns:ahyp="http://schemas.microsoft.com/office/drawing/2018/hyperlinkcolor" val="tx"/>
                    </a:ext>
                  </a:extLst>
                </a:hlinkClick>
              </a:rPr>
              <a:t>silves19@msu.edu</a:t>
            </a:r>
            <a:r>
              <a:rPr lang="en-US" dirty="0">
                <a:solidFill>
                  <a:srgbClr val="18453B"/>
                </a:solidFill>
              </a:rPr>
              <a:t> </a:t>
            </a:r>
            <a:r>
              <a:rPr lang="en-US" dirty="0"/>
              <a:t>for confidential things</a:t>
            </a:r>
          </a:p>
          <a:p>
            <a:r>
              <a:rPr lang="en-US" dirty="0">
                <a:solidFill>
                  <a:srgbClr val="064339"/>
                </a:solidFill>
                <a:hlinkClick r:id="rId4">
                  <a:extLst>
                    <a:ext uri="{A12FA001-AC4F-418D-AE19-62706E023703}">
                      <ahyp:hlinkClr xmlns:ahyp="http://schemas.microsoft.com/office/drawing/2018/hyperlinkcolor" val="tx"/>
                    </a:ext>
                  </a:extLst>
                </a:hlinkClick>
              </a:rPr>
              <a:t>thrusht1@msu.edu</a:t>
            </a:r>
            <a:r>
              <a:rPr lang="en-US" dirty="0">
                <a:solidFill>
                  <a:srgbClr val="064339"/>
                </a:solidFill>
              </a:rPr>
              <a:t> </a:t>
            </a:r>
            <a:r>
              <a:rPr lang="en-US" dirty="0"/>
              <a:t>for the deputy secretary </a:t>
            </a:r>
          </a:p>
          <a:p>
            <a:endParaRPr lang="en-US" dirty="0">
              <a:solidFill>
                <a:srgbClr val="064339"/>
              </a:solidFill>
            </a:endParaRPr>
          </a:p>
        </p:txBody>
      </p:sp>
    </p:spTree>
    <p:extLst>
      <p:ext uri="{BB962C8B-B14F-4D97-AF65-F5344CB8AC3E}">
        <p14:creationId xmlns:p14="http://schemas.microsoft.com/office/powerpoint/2010/main" val="195422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p:nvPr/>
        </p:nvSpPr>
        <p:spPr>
          <a:xfrm>
            <a:off x="0" y="0"/>
            <a:ext cx="4109100" cy="5143500"/>
          </a:xfrm>
          <a:prstGeom prst="rect">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20"/>
          <p:cNvPicPr preferRelativeResize="0"/>
          <p:nvPr/>
        </p:nvPicPr>
        <p:blipFill rotWithShape="1">
          <a:blip r:embed="rId3">
            <a:alphaModFix/>
          </a:blip>
          <a:srcRect b="19672"/>
          <a:stretch/>
        </p:blipFill>
        <p:spPr>
          <a:xfrm>
            <a:off x="1020300" y="432150"/>
            <a:ext cx="3551700" cy="4279200"/>
          </a:xfrm>
          <a:prstGeom prst="roundRect">
            <a:avLst>
              <a:gd name="adj" fmla="val 22866"/>
            </a:avLst>
          </a:prstGeom>
          <a:noFill/>
          <a:ln>
            <a:noFill/>
          </a:ln>
        </p:spPr>
      </p:pic>
      <p:sp>
        <p:nvSpPr>
          <p:cNvPr id="110" name="Google Shape;110;p20"/>
          <p:cNvSpPr txBox="1"/>
          <p:nvPr/>
        </p:nvSpPr>
        <p:spPr>
          <a:xfrm>
            <a:off x="4794075" y="432150"/>
            <a:ext cx="4193100" cy="4708951"/>
          </a:xfrm>
          <a:prstGeom prst="rect">
            <a:avLst/>
          </a:prstGeom>
          <a:noFill/>
          <a:ln>
            <a:noFill/>
          </a:ln>
        </p:spPr>
        <p:txBody>
          <a:bodyPr spcFirstLastPara="1" wrap="square" lIns="91425" tIns="91425" rIns="91425" bIns="91425" anchor="t" anchorCtr="0">
            <a:spAutoFit/>
          </a:bodyPr>
          <a:lstStyle/>
          <a:p>
            <a:pPr marL="0" lvl="0" indent="0" rtl="0">
              <a:lnSpc>
                <a:spcPct val="150000"/>
              </a:lnSpc>
              <a:spcBef>
                <a:spcPts val="1200"/>
              </a:spcBef>
              <a:spcAft>
                <a:spcPts val="0"/>
              </a:spcAft>
              <a:buNone/>
            </a:pPr>
            <a:r>
              <a:rPr lang="en" dirty="0">
                <a:latin typeface="Gotham Book"/>
                <a:ea typeface="Montserrat"/>
                <a:cs typeface="Montserrat"/>
                <a:sym typeface="Montserrat"/>
              </a:rPr>
              <a:t>“It is important to specify the manner and process by which the faculty and students develop and communicate their views to the President and the Board. These Bylaws for Academic Governance are designed to </a:t>
            </a:r>
            <a:r>
              <a:rPr lang="en" b="1" dirty="0">
                <a:latin typeface="Gotham Book"/>
                <a:ea typeface="Montserrat"/>
                <a:cs typeface="Montserrat"/>
                <a:sym typeface="Montserrat"/>
              </a:rPr>
              <a:t>provide an effective system for the participation of faculty and students in the development of policy on academic matters</a:t>
            </a:r>
            <a:r>
              <a:rPr lang="en" dirty="0">
                <a:latin typeface="Gotham Book"/>
                <a:ea typeface="Montserrat"/>
                <a:cs typeface="Montserrat"/>
                <a:sym typeface="Montserrat"/>
              </a:rPr>
              <a:t>.”</a:t>
            </a:r>
            <a:endParaRPr dirty="0">
              <a:latin typeface="Gotham Book"/>
              <a:ea typeface="Montserrat"/>
              <a:cs typeface="Montserrat"/>
              <a:sym typeface="Montserrat"/>
            </a:endParaRPr>
          </a:p>
          <a:p>
            <a:pPr marL="0" lvl="0" indent="0" rtl="0">
              <a:lnSpc>
                <a:spcPct val="150000"/>
              </a:lnSpc>
              <a:spcBef>
                <a:spcPts val="1200"/>
              </a:spcBef>
              <a:spcAft>
                <a:spcPts val="1200"/>
              </a:spcAft>
              <a:buNone/>
            </a:pPr>
            <a:r>
              <a:rPr lang="en" sz="1400" i="1" dirty="0">
                <a:solidFill>
                  <a:schemeClr val="dk1"/>
                </a:solidFill>
                <a:latin typeface="Gotham Book"/>
                <a:ea typeface="Montserrat"/>
                <a:cs typeface="Montserrat"/>
                <a:sym typeface="Montserrat"/>
              </a:rPr>
              <a:t>Preamble of Bylaws for Academic Governance</a:t>
            </a:r>
            <a:endParaRPr sz="1400" i="1" dirty="0">
              <a:latin typeface="Gotham Book"/>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p:nvPr/>
        </p:nvSpPr>
        <p:spPr>
          <a:xfrm>
            <a:off x="477750" y="150875"/>
            <a:ext cx="8188500" cy="1107965"/>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4000" b="1" dirty="0">
                <a:solidFill>
                  <a:srgbClr val="18453B"/>
                </a:solidFill>
                <a:latin typeface="Gotham Book"/>
                <a:ea typeface="Montserrat"/>
                <a:cs typeface="Montserrat"/>
                <a:sym typeface="Montserrat"/>
              </a:rPr>
              <a:t>Basic Meeting </a:t>
            </a:r>
            <a:endParaRPr sz="4000" b="1" dirty="0">
              <a:solidFill>
                <a:srgbClr val="18453B"/>
              </a:solidFill>
              <a:latin typeface="Gotham Book"/>
              <a:ea typeface="Montserrat"/>
              <a:cs typeface="Montserrat"/>
              <a:sym typeface="Montserrat"/>
            </a:endParaRPr>
          </a:p>
        </p:txBody>
      </p:sp>
      <p:sp>
        <p:nvSpPr>
          <p:cNvPr id="225" name="Google Shape;225;p30"/>
          <p:cNvSpPr txBox="1"/>
          <p:nvPr/>
        </p:nvSpPr>
        <p:spPr>
          <a:xfrm>
            <a:off x="477750" y="1258840"/>
            <a:ext cx="3801600" cy="18774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latin typeface="Gotham Book"/>
                <a:ea typeface="Montserrat"/>
                <a:cs typeface="Montserrat"/>
                <a:sym typeface="Montserrat"/>
              </a:rPr>
              <a:t>Basic Principles</a:t>
            </a:r>
            <a:endParaRPr sz="2000" b="1" dirty="0">
              <a:latin typeface="Gotham Book"/>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 dirty="0">
                <a:latin typeface="Gotham Book"/>
                <a:ea typeface="Montserrat"/>
                <a:cs typeface="Montserrat"/>
                <a:sym typeface="Montserrat"/>
              </a:rPr>
              <a:t>All members have equal rights, privileges, and obligations</a:t>
            </a:r>
            <a:endParaRPr dirty="0">
              <a:latin typeface="Gotham Book"/>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 dirty="0">
                <a:latin typeface="Gotham Book"/>
                <a:ea typeface="Montserrat"/>
                <a:cs typeface="Montserrat"/>
                <a:sym typeface="Montserrat"/>
              </a:rPr>
              <a:t>No person can speak until recognized by the chairperson</a:t>
            </a:r>
            <a:endParaRPr dirty="0">
              <a:latin typeface="Gotham Book"/>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 dirty="0">
                <a:latin typeface="Gotham Book"/>
                <a:ea typeface="Montserrat"/>
                <a:cs typeface="Montserrat"/>
                <a:sym typeface="Montserrat"/>
              </a:rPr>
              <a:t>Personal remarks are out of order</a:t>
            </a:r>
            <a:endParaRPr dirty="0">
              <a:latin typeface="Gotham Book"/>
              <a:ea typeface="Montserrat"/>
              <a:cs typeface="Montserrat"/>
              <a:sym typeface="Montserrat"/>
            </a:endParaRPr>
          </a:p>
        </p:txBody>
      </p:sp>
      <p:sp>
        <p:nvSpPr>
          <p:cNvPr id="5" name="TextBox 4">
            <a:extLst>
              <a:ext uri="{FF2B5EF4-FFF2-40B4-BE49-F238E27FC236}">
                <a16:creationId xmlns:a16="http://schemas.microsoft.com/office/drawing/2014/main" id="{AADB8B87-CBE9-F121-541B-B0729735F343}"/>
              </a:ext>
            </a:extLst>
          </p:cNvPr>
          <p:cNvSpPr txBox="1"/>
          <p:nvPr/>
        </p:nvSpPr>
        <p:spPr>
          <a:xfrm>
            <a:off x="5610518" y="1658919"/>
            <a:ext cx="2861388" cy="1477328"/>
          </a:xfrm>
          <a:prstGeom prst="rect">
            <a:avLst/>
          </a:prstGeom>
          <a:noFill/>
        </p:spPr>
        <p:txBody>
          <a:bodyPr wrap="square" rtlCol="0">
            <a:spAutoFit/>
          </a:bodyPr>
          <a:lstStyle/>
          <a:p>
            <a:pPr marL="342900" indent="-342900">
              <a:buFont typeface="+mj-lt"/>
              <a:buAutoNum type="arabicPeriod" startAt="4"/>
            </a:pPr>
            <a:r>
              <a:rPr lang="en-US" dirty="0">
                <a:latin typeface="Gotham Book"/>
              </a:rPr>
              <a:t>Only one question/motion at a time may be considered </a:t>
            </a:r>
          </a:p>
          <a:p>
            <a:pPr marL="342900" indent="-342900">
              <a:buFont typeface="+mj-lt"/>
              <a:buAutoNum type="arabicPeriod" startAt="4"/>
            </a:pPr>
            <a:r>
              <a:rPr lang="en-US" dirty="0">
                <a:latin typeface="Gotham Book"/>
              </a:rPr>
              <a:t>One person may have the floor at a time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p:nvPr/>
        </p:nvSpPr>
        <p:spPr>
          <a:xfrm>
            <a:off x="477750" y="150875"/>
            <a:ext cx="8188500" cy="1107965"/>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4000" b="1" dirty="0">
                <a:solidFill>
                  <a:srgbClr val="18453B"/>
                </a:solidFill>
                <a:latin typeface="Gotham Book"/>
                <a:ea typeface="Montserrat"/>
                <a:cs typeface="Montserrat"/>
                <a:sym typeface="Montserrat"/>
              </a:rPr>
              <a:t>Standard Order of Business </a:t>
            </a:r>
            <a:endParaRPr sz="4000" b="1" dirty="0">
              <a:solidFill>
                <a:srgbClr val="18453B"/>
              </a:solidFill>
              <a:latin typeface="Gotham Book"/>
              <a:ea typeface="Montserrat"/>
              <a:cs typeface="Montserrat"/>
              <a:sym typeface="Montserrat"/>
            </a:endParaRPr>
          </a:p>
        </p:txBody>
      </p:sp>
      <p:sp>
        <p:nvSpPr>
          <p:cNvPr id="225" name="Google Shape;225;p30"/>
          <p:cNvSpPr txBox="1"/>
          <p:nvPr/>
        </p:nvSpPr>
        <p:spPr>
          <a:xfrm>
            <a:off x="477750" y="1258840"/>
            <a:ext cx="38016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Gotham Book"/>
                <a:ea typeface="Montserrat"/>
                <a:cs typeface="Montserrat"/>
                <a:sym typeface="Montserrat"/>
              </a:rPr>
              <a:t>Quorum </a:t>
            </a:r>
          </a:p>
          <a:p>
            <a:pPr marL="457200" lvl="0" indent="-330200" algn="l" rtl="0">
              <a:spcBef>
                <a:spcPts val="0"/>
              </a:spcBef>
              <a:spcAft>
                <a:spcPts val="0"/>
              </a:spcAft>
              <a:buSzPts val="1600"/>
              <a:buFont typeface="Montserrat"/>
              <a:buAutoNum type="arabicPeriod"/>
            </a:pPr>
            <a:r>
              <a:rPr lang="en-US" dirty="0">
                <a:latin typeface="Gotham Book"/>
                <a:ea typeface="Montserrat"/>
                <a:cs typeface="Montserrat"/>
                <a:sym typeface="Montserrat"/>
              </a:rPr>
              <a:t>Half of the voting membership plus one.</a:t>
            </a:r>
          </a:p>
        </p:txBody>
      </p:sp>
      <p:sp>
        <p:nvSpPr>
          <p:cNvPr id="5" name="TextBox 4">
            <a:extLst>
              <a:ext uri="{FF2B5EF4-FFF2-40B4-BE49-F238E27FC236}">
                <a16:creationId xmlns:a16="http://schemas.microsoft.com/office/drawing/2014/main" id="{AADB8B87-CBE9-F121-541B-B0729735F343}"/>
              </a:ext>
            </a:extLst>
          </p:cNvPr>
          <p:cNvSpPr txBox="1"/>
          <p:nvPr/>
        </p:nvSpPr>
        <p:spPr>
          <a:xfrm>
            <a:off x="5610518" y="1658919"/>
            <a:ext cx="3055732" cy="2542363"/>
          </a:xfrm>
          <a:prstGeom prst="rect">
            <a:avLst/>
          </a:prstGeom>
          <a:noFill/>
        </p:spPr>
        <p:txBody>
          <a:bodyPr wrap="square" rtlCol="0">
            <a:spAutoFit/>
          </a:bodyPr>
          <a:lstStyle/>
          <a:p>
            <a:pPr marL="342900" indent="-342900">
              <a:lnSpc>
                <a:spcPct val="150000"/>
              </a:lnSpc>
              <a:buFont typeface="+mj-lt"/>
              <a:buAutoNum type="arabicPeriod"/>
            </a:pPr>
            <a:r>
              <a:rPr lang="en-US" dirty="0">
                <a:latin typeface="Gotham Book"/>
              </a:rPr>
              <a:t>Call to Order </a:t>
            </a:r>
          </a:p>
          <a:p>
            <a:pPr marL="342900" indent="-342900">
              <a:lnSpc>
                <a:spcPct val="150000"/>
              </a:lnSpc>
              <a:buFont typeface="+mj-lt"/>
              <a:buAutoNum type="arabicPeriod"/>
            </a:pPr>
            <a:r>
              <a:rPr lang="en-US" dirty="0">
                <a:latin typeface="Gotham Book"/>
              </a:rPr>
              <a:t>Reading and Approval of the Minutes</a:t>
            </a:r>
          </a:p>
          <a:p>
            <a:pPr marL="342900" indent="-342900">
              <a:lnSpc>
                <a:spcPct val="150000"/>
              </a:lnSpc>
              <a:buFont typeface="+mj-lt"/>
              <a:buAutoNum type="arabicPeriod"/>
            </a:pPr>
            <a:r>
              <a:rPr lang="en-US" dirty="0">
                <a:latin typeface="Gotham Book"/>
              </a:rPr>
              <a:t>Reports</a:t>
            </a:r>
          </a:p>
          <a:p>
            <a:pPr marL="342900" indent="-342900">
              <a:lnSpc>
                <a:spcPct val="150000"/>
              </a:lnSpc>
              <a:buFont typeface="+mj-lt"/>
              <a:buAutoNum type="arabicPeriod"/>
            </a:pPr>
            <a:r>
              <a:rPr lang="en-US" dirty="0">
                <a:latin typeface="Gotham Book"/>
              </a:rPr>
              <a:t>Unfinished Business </a:t>
            </a:r>
          </a:p>
          <a:p>
            <a:pPr marL="342900" indent="-342900">
              <a:lnSpc>
                <a:spcPct val="150000"/>
              </a:lnSpc>
              <a:buFont typeface="+mj-lt"/>
              <a:buAutoNum type="arabicPeriod"/>
            </a:pPr>
            <a:r>
              <a:rPr lang="en-US" dirty="0">
                <a:latin typeface="Gotham Book"/>
              </a:rPr>
              <a:t>New Business </a:t>
            </a:r>
          </a:p>
        </p:txBody>
      </p:sp>
      <p:sp>
        <p:nvSpPr>
          <p:cNvPr id="2" name="TextBox 1">
            <a:extLst>
              <a:ext uri="{FF2B5EF4-FFF2-40B4-BE49-F238E27FC236}">
                <a16:creationId xmlns:a16="http://schemas.microsoft.com/office/drawing/2014/main" id="{564F4813-D6CD-4905-3D6E-47F948D39896}"/>
              </a:ext>
            </a:extLst>
          </p:cNvPr>
          <p:cNvSpPr txBox="1"/>
          <p:nvPr/>
        </p:nvSpPr>
        <p:spPr>
          <a:xfrm>
            <a:off x="2570125" y="2347349"/>
            <a:ext cx="1709225" cy="369332"/>
          </a:xfrm>
          <a:prstGeom prst="rect">
            <a:avLst/>
          </a:prstGeom>
          <a:noFill/>
        </p:spPr>
        <p:txBody>
          <a:bodyPr wrap="square" rtlCol="0">
            <a:spAutoFit/>
          </a:bodyPr>
          <a:lstStyle/>
          <a:p>
            <a:r>
              <a:rPr lang="en-US" dirty="0">
                <a:latin typeface="Gotham Book"/>
                <a:ea typeface="Montserrat"/>
                <a:cs typeface="Montserrat"/>
                <a:sym typeface="Montserrat"/>
              </a:rPr>
              <a:t>Quorum: 17</a:t>
            </a:r>
            <a:endParaRPr lang="en-US" dirty="0"/>
          </a:p>
        </p:txBody>
      </p:sp>
      <p:sp>
        <p:nvSpPr>
          <p:cNvPr id="3" name="TextBox 2">
            <a:extLst>
              <a:ext uri="{FF2B5EF4-FFF2-40B4-BE49-F238E27FC236}">
                <a16:creationId xmlns:a16="http://schemas.microsoft.com/office/drawing/2014/main" id="{C8981E83-33A3-144F-6DE3-CE957589C3FE}"/>
              </a:ext>
            </a:extLst>
          </p:cNvPr>
          <p:cNvSpPr txBox="1"/>
          <p:nvPr/>
        </p:nvSpPr>
        <p:spPr>
          <a:xfrm>
            <a:off x="812922" y="2347179"/>
            <a:ext cx="1926247" cy="369332"/>
          </a:xfrm>
          <a:prstGeom prst="rect">
            <a:avLst/>
          </a:prstGeom>
          <a:noFill/>
        </p:spPr>
        <p:txBody>
          <a:bodyPr wrap="square" rtlCol="0">
            <a:spAutoFit/>
          </a:bodyPr>
          <a:lstStyle/>
          <a:p>
            <a:r>
              <a:rPr lang="en-US" dirty="0">
                <a:latin typeface="Gotham Book"/>
              </a:rPr>
              <a:t>Members</a:t>
            </a:r>
            <a:r>
              <a:rPr lang="en-US" dirty="0"/>
              <a:t>: </a:t>
            </a:r>
            <a:r>
              <a:rPr lang="en-US" dirty="0">
                <a:latin typeface="Gotham Book"/>
              </a:rPr>
              <a:t>32</a:t>
            </a:r>
            <a:r>
              <a:rPr lang="en-US" dirty="0"/>
              <a:t> </a:t>
            </a:r>
          </a:p>
        </p:txBody>
      </p:sp>
      <p:sp>
        <p:nvSpPr>
          <p:cNvPr id="4" name="TextBox 3">
            <a:extLst>
              <a:ext uri="{FF2B5EF4-FFF2-40B4-BE49-F238E27FC236}">
                <a16:creationId xmlns:a16="http://schemas.microsoft.com/office/drawing/2014/main" id="{5B41550C-B402-FDAB-F818-786E24C5C3C9}"/>
              </a:ext>
            </a:extLst>
          </p:cNvPr>
          <p:cNvSpPr txBox="1"/>
          <p:nvPr/>
        </p:nvSpPr>
        <p:spPr>
          <a:xfrm>
            <a:off x="812922" y="2813081"/>
            <a:ext cx="1578586" cy="646331"/>
          </a:xfrm>
          <a:prstGeom prst="rect">
            <a:avLst/>
          </a:prstGeom>
          <a:noFill/>
        </p:spPr>
        <p:txBody>
          <a:bodyPr wrap="square" rtlCol="0">
            <a:spAutoFit/>
          </a:bodyPr>
          <a:lstStyle/>
          <a:p>
            <a:r>
              <a:rPr lang="en-US" dirty="0">
                <a:latin typeface="Gotham Book"/>
              </a:rPr>
              <a:t>Members</a:t>
            </a:r>
            <a:r>
              <a:rPr lang="en-US" dirty="0"/>
              <a:t>: </a:t>
            </a:r>
            <a:r>
              <a:rPr lang="en-US" dirty="0">
                <a:latin typeface="Gotham Book"/>
              </a:rPr>
              <a:t>185</a:t>
            </a:r>
            <a:r>
              <a:rPr lang="en-US" dirty="0"/>
              <a:t> </a:t>
            </a:r>
          </a:p>
          <a:p>
            <a:endParaRPr lang="en-US" dirty="0"/>
          </a:p>
        </p:txBody>
      </p:sp>
      <p:sp>
        <p:nvSpPr>
          <p:cNvPr id="7" name="TextBox 6">
            <a:extLst>
              <a:ext uri="{FF2B5EF4-FFF2-40B4-BE49-F238E27FC236}">
                <a16:creationId xmlns:a16="http://schemas.microsoft.com/office/drawing/2014/main" id="{953D06F5-FE2E-FAB5-9642-1C3FCE3C2B8C}"/>
              </a:ext>
            </a:extLst>
          </p:cNvPr>
          <p:cNvSpPr txBox="1"/>
          <p:nvPr/>
        </p:nvSpPr>
        <p:spPr>
          <a:xfrm>
            <a:off x="2570125" y="2785956"/>
            <a:ext cx="4614202" cy="369332"/>
          </a:xfrm>
          <a:prstGeom prst="rect">
            <a:avLst/>
          </a:prstGeom>
          <a:noFill/>
        </p:spPr>
        <p:txBody>
          <a:bodyPr wrap="square">
            <a:spAutoFit/>
          </a:bodyPr>
          <a:lstStyle/>
          <a:p>
            <a:r>
              <a:rPr lang="en-US" dirty="0">
                <a:latin typeface="Gotham Book"/>
              </a:rPr>
              <a:t>Quorum</a:t>
            </a:r>
            <a:r>
              <a:rPr lang="en-US" dirty="0"/>
              <a:t>: </a:t>
            </a:r>
            <a:r>
              <a:rPr lang="en-US" dirty="0">
                <a:latin typeface="Gotham Book"/>
              </a:rPr>
              <a:t>94</a:t>
            </a:r>
            <a:r>
              <a:rPr lang="en-US" dirty="0"/>
              <a:t> </a:t>
            </a:r>
          </a:p>
        </p:txBody>
      </p:sp>
    </p:spTree>
    <p:extLst>
      <p:ext uri="{BB962C8B-B14F-4D97-AF65-F5344CB8AC3E}">
        <p14:creationId xmlns:p14="http://schemas.microsoft.com/office/powerpoint/2010/main" val="4321785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p:nvPr/>
        </p:nvSpPr>
        <p:spPr>
          <a:xfrm>
            <a:off x="477750" y="150875"/>
            <a:ext cx="8188500" cy="1107965"/>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4000" b="1">
                <a:solidFill>
                  <a:srgbClr val="18453B"/>
                </a:solidFill>
                <a:latin typeface="Gotham Book"/>
                <a:ea typeface="Montserrat"/>
                <a:cs typeface="Montserrat"/>
                <a:sym typeface="Montserrat"/>
              </a:rPr>
              <a:t>Parliamentary Procedure Basics</a:t>
            </a:r>
            <a:endParaRPr sz="4000" b="1">
              <a:solidFill>
                <a:srgbClr val="18453B"/>
              </a:solidFill>
              <a:latin typeface="Gotham Book"/>
              <a:ea typeface="Montserrat"/>
              <a:cs typeface="Montserrat"/>
              <a:sym typeface="Montserrat"/>
            </a:endParaRPr>
          </a:p>
        </p:txBody>
      </p:sp>
      <p:pic>
        <p:nvPicPr>
          <p:cNvPr id="2" name="Picture 1">
            <a:extLst>
              <a:ext uri="{FF2B5EF4-FFF2-40B4-BE49-F238E27FC236}">
                <a16:creationId xmlns:a16="http://schemas.microsoft.com/office/drawing/2014/main" id="{18049D24-AE7B-8B4F-90D9-3D97EA71AAB8}"/>
              </a:ext>
            </a:extLst>
          </p:cNvPr>
          <p:cNvPicPr>
            <a:picLocks noChangeAspect="1"/>
          </p:cNvPicPr>
          <p:nvPr/>
        </p:nvPicPr>
        <p:blipFill>
          <a:blip r:embed="rId3"/>
          <a:stretch>
            <a:fillRect/>
          </a:stretch>
        </p:blipFill>
        <p:spPr>
          <a:xfrm>
            <a:off x="477750" y="1258840"/>
            <a:ext cx="3883489" cy="3554276"/>
          </a:xfrm>
          <a:prstGeom prst="rect">
            <a:avLst/>
          </a:prstGeom>
        </p:spPr>
      </p:pic>
    </p:spTree>
    <p:extLst>
      <p:ext uri="{BB962C8B-B14F-4D97-AF65-F5344CB8AC3E}">
        <p14:creationId xmlns:p14="http://schemas.microsoft.com/office/powerpoint/2010/main" val="290408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Chairperson’s Role</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1046814"/>
            <a:ext cx="8229600" cy="3419439"/>
          </a:xfrm>
        </p:spPr>
        <p:txBody>
          <a:bodyPr/>
          <a:lstStyle/>
          <a:p>
            <a:r>
              <a:rPr lang="en-US" dirty="0"/>
              <a:t>Start once quorum is verified</a:t>
            </a:r>
          </a:p>
          <a:p>
            <a:r>
              <a:rPr lang="en-US" dirty="0"/>
              <a:t>Stay neutral at all times</a:t>
            </a:r>
          </a:p>
          <a:p>
            <a:r>
              <a:rPr lang="en-US" dirty="0"/>
              <a:t>Keep the meeting moving</a:t>
            </a:r>
          </a:p>
          <a:p>
            <a:r>
              <a:rPr lang="en-US" dirty="0"/>
              <a:t>People are called on in the order they raise their hands unless:</a:t>
            </a:r>
          </a:p>
          <a:p>
            <a:pPr lvl="1"/>
            <a:r>
              <a:rPr lang="en-US" dirty="0"/>
              <a:t>The person has already spoken and someone else who hasn’t spoken has their hand raised</a:t>
            </a:r>
          </a:p>
          <a:p>
            <a:pPr lvl="1"/>
            <a:r>
              <a:rPr lang="en-US" dirty="0"/>
              <a:t>If the chairperson knows people with differing views have their hands raised, they alternate</a:t>
            </a:r>
          </a:p>
        </p:txBody>
      </p:sp>
    </p:spTree>
    <p:extLst>
      <p:ext uri="{BB962C8B-B14F-4D97-AF65-F5344CB8AC3E}">
        <p14:creationId xmlns:p14="http://schemas.microsoft.com/office/powerpoint/2010/main" val="31099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p:txBody>
          <a:bodyPr/>
          <a:lstStyle/>
          <a:p>
            <a:r>
              <a:rPr lang="en-US" b="1" dirty="0"/>
              <a:t>The Fundamentals</a:t>
            </a:r>
          </a:p>
        </p:txBody>
      </p:sp>
      <p:sp>
        <p:nvSpPr>
          <p:cNvPr id="3" name="Content Placeholder 2">
            <a:extLst>
              <a:ext uri="{FF2B5EF4-FFF2-40B4-BE49-F238E27FC236}">
                <a16:creationId xmlns:a16="http://schemas.microsoft.com/office/drawing/2014/main" id="{B34AFB95-D835-434B-9F19-F50A501BE637}"/>
              </a:ext>
            </a:extLst>
          </p:cNvPr>
          <p:cNvSpPr>
            <a:spLocks noGrp="1"/>
          </p:cNvSpPr>
          <p:nvPr>
            <p:ph idx="1"/>
          </p:nvPr>
        </p:nvSpPr>
        <p:spPr>
          <a:xfrm>
            <a:off x="457200" y="1046814"/>
            <a:ext cx="8229600" cy="3419439"/>
          </a:xfrm>
        </p:spPr>
        <p:txBody>
          <a:bodyPr/>
          <a:lstStyle/>
          <a:p>
            <a:r>
              <a:rPr lang="en-US" dirty="0"/>
              <a:t>Motion</a:t>
            </a:r>
          </a:p>
          <a:p>
            <a:r>
              <a:rPr lang="en-US" dirty="0"/>
              <a:t>Second</a:t>
            </a:r>
          </a:p>
          <a:p>
            <a:r>
              <a:rPr lang="en-US" dirty="0"/>
              <a:t>Discussion</a:t>
            </a:r>
          </a:p>
          <a:p>
            <a:pPr lvl="1"/>
            <a:r>
              <a:rPr lang="en-US" dirty="0"/>
              <a:t>Possible Amendment</a:t>
            </a:r>
          </a:p>
          <a:p>
            <a:pPr lvl="2"/>
            <a:r>
              <a:rPr lang="en-US" dirty="0"/>
              <a:t>Motion</a:t>
            </a:r>
          </a:p>
          <a:p>
            <a:pPr lvl="2"/>
            <a:r>
              <a:rPr lang="en-US" dirty="0"/>
              <a:t>Second</a:t>
            </a:r>
          </a:p>
          <a:p>
            <a:pPr lvl="2"/>
            <a:r>
              <a:rPr lang="en-US" dirty="0"/>
              <a:t>Discussion</a:t>
            </a:r>
          </a:p>
          <a:p>
            <a:pPr lvl="2"/>
            <a:r>
              <a:rPr lang="en-US" dirty="0"/>
              <a:t>Vote on the amendment</a:t>
            </a:r>
          </a:p>
          <a:p>
            <a:pPr lvl="1"/>
            <a:r>
              <a:rPr lang="en-US" dirty="0"/>
              <a:t>Continue discussing as amended</a:t>
            </a:r>
          </a:p>
          <a:p>
            <a:r>
              <a:rPr lang="en-US" dirty="0"/>
              <a:t>Vote</a:t>
            </a:r>
          </a:p>
        </p:txBody>
      </p:sp>
    </p:spTree>
    <p:extLst>
      <p:ext uri="{BB962C8B-B14F-4D97-AF65-F5344CB8AC3E}">
        <p14:creationId xmlns:p14="http://schemas.microsoft.com/office/powerpoint/2010/main" val="142225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p:nvPr/>
        </p:nvSpPr>
        <p:spPr>
          <a:xfrm>
            <a:off x="477750" y="150875"/>
            <a:ext cx="8188500" cy="754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3700" b="1">
                <a:solidFill>
                  <a:srgbClr val="18453B"/>
                </a:solidFill>
                <a:latin typeface="Montserrat"/>
                <a:ea typeface="Montserrat"/>
                <a:cs typeface="Montserrat"/>
                <a:sym typeface="Montserrat"/>
              </a:rPr>
              <a:t>Parliamentary Procedure Basics</a:t>
            </a:r>
            <a:endParaRPr sz="3700" b="1">
              <a:solidFill>
                <a:srgbClr val="18453B"/>
              </a:solidFill>
              <a:latin typeface="Montserrat"/>
              <a:ea typeface="Montserrat"/>
              <a:cs typeface="Montserrat"/>
              <a:sym typeface="Montserrat"/>
            </a:endParaRPr>
          </a:p>
        </p:txBody>
      </p:sp>
      <p:sp>
        <p:nvSpPr>
          <p:cNvPr id="232" name="Google Shape;232;p31"/>
          <p:cNvSpPr/>
          <p:nvPr/>
        </p:nvSpPr>
        <p:spPr>
          <a:xfrm>
            <a:off x="383650" y="1224875"/>
            <a:ext cx="3057300" cy="1258500"/>
          </a:xfrm>
          <a:prstGeom prst="roundRect">
            <a:avLst>
              <a:gd name="adj" fmla="val 16667"/>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Montserrat"/>
                <a:ea typeface="Montserrat"/>
                <a:cs typeface="Montserrat"/>
                <a:sym typeface="Montserrat"/>
              </a:rPr>
              <a:t>Making a motion</a:t>
            </a:r>
            <a:endParaRPr b="1"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dirty="0">
                <a:solidFill>
                  <a:schemeClr val="lt1"/>
                </a:solidFill>
                <a:latin typeface="Montserrat"/>
                <a:ea typeface="Montserrat"/>
                <a:cs typeface="Montserrat"/>
                <a:sym typeface="Montserrat"/>
              </a:rPr>
              <a:t>“</a:t>
            </a:r>
            <a:r>
              <a:rPr lang="en" i="1" dirty="0">
                <a:solidFill>
                  <a:schemeClr val="lt1"/>
                </a:solidFill>
                <a:latin typeface="Montserrat"/>
                <a:ea typeface="Montserrat"/>
                <a:cs typeface="Montserrat"/>
                <a:sym typeface="Montserrat"/>
              </a:rPr>
              <a:t>I move to…</a:t>
            </a:r>
            <a:r>
              <a:rPr lang="en" dirty="0">
                <a:solidFill>
                  <a:schemeClr val="lt1"/>
                </a:solidFill>
                <a:latin typeface="Montserrat"/>
                <a:ea typeface="Montserrat"/>
                <a:cs typeface="Montserrat"/>
                <a:sym typeface="Montserrat"/>
              </a:rPr>
              <a:t>” </a:t>
            </a:r>
            <a:r>
              <a:rPr lang="en" i="1" dirty="0">
                <a:solidFill>
                  <a:schemeClr val="lt1"/>
                </a:solidFill>
                <a:latin typeface="Montserrat"/>
                <a:ea typeface="Montserrat"/>
                <a:cs typeface="Montserrat"/>
                <a:sym typeface="Montserrat"/>
              </a:rPr>
              <a:t>or</a:t>
            </a:r>
            <a:r>
              <a:rPr lang="en" dirty="0">
                <a:solidFill>
                  <a:schemeClr val="lt1"/>
                </a:solidFill>
                <a:latin typeface="Montserrat"/>
                <a:ea typeface="Montserrat"/>
                <a:cs typeface="Montserrat"/>
                <a:sym typeface="Montserrat"/>
              </a:rPr>
              <a:t> “</a:t>
            </a:r>
            <a:r>
              <a:rPr lang="en" i="1" dirty="0">
                <a:solidFill>
                  <a:schemeClr val="lt1"/>
                </a:solidFill>
                <a:latin typeface="Montserrat"/>
                <a:ea typeface="Montserrat"/>
                <a:cs typeface="Montserrat"/>
                <a:sym typeface="Montserrat"/>
              </a:rPr>
              <a:t>So moved.</a:t>
            </a:r>
            <a:r>
              <a:rPr lang="en" dirty="0">
                <a:solidFill>
                  <a:schemeClr val="lt1"/>
                </a:solidFill>
                <a:latin typeface="Montserrat"/>
                <a:ea typeface="Montserrat"/>
                <a:cs typeface="Montserrat"/>
                <a:sym typeface="Montserrat"/>
              </a:rPr>
              <a:t>”</a:t>
            </a:r>
            <a:endParaRPr dirty="0">
              <a:solidFill>
                <a:schemeClr val="lt1"/>
              </a:solidFill>
              <a:latin typeface="Montserrat"/>
              <a:ea typeface="Montserrat"/>
              <a:cs typeface="Montserrat"/>
              <a:sym typeface="Montserrat"/>
            </a:endParaRPr>
          </a:p>
        </p:txBody>
      </p:sp>
      <p:sp>
        <p:nvSpPr>
          <p:cNvPr id="233" name="Google Shape;233;p31"/>
          <p:cNvSpPr/>
          <p:nvPr/>
        </p:nvSpPr>
        <p:spPr>
          <a:xfrm rot="-5400000">
            <a:off x="4108150" y="1204475"/>
            <a:ext cx="231900" cy="12993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1"/>
          <p:cNvSpPr/>
          <p:nvPr/>
        </p:nvSpPr>
        <p:spPr>
          <a:xfrm>
            <a:off x="5007250" y="1224875"/>
            <a:ext cx="3057300" cy="1258500"/>
          </a:xfrm>
          <a:prstGeom prst="roundRect">
            <a:avLst>
              <a:gd name="adj" fmla="val 16667"/>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Montserrat"/>
                <a:ea typeface="Montserrat"/>
                <a:cs typeface="Montserrat"/>
                <a:sym typeface="Montserrat"/>
              </a:rPr>
              <a:t>Seconding</a:t>
            </a:r>
            <a:endParaRPr b="1"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dirty="0">
                <a:solidFill>
                  <a:schemeClr val="lt1"/>
                </a:solidFill>
                <a:latin typeface="Montserrat"/>
                <a:ea typeface="Montserrat"/>
                <a:cs typeface="Montserrat"/>
                <a:sym typeface="Montserrat"/>
              </a:rPr>
              <a:t>“</a:t>
            </a:r>
            <a:r>
              <a:rPr lang="en" i="1" dirty="0">
                <a:solidFill>
                  <a:schemeClr val="lt1"/>
                </a:solidFill>
                <a:latin typeface="Montserrat"/>
                <a:ea typeface="Montserrat"/>
                <a:cs typeface="Montserrat"/>
                <a:sym typeface="Montserrat"/>
              </a:rPr>
              <a:t>I second the motion</a:t>
            </a:r>
            <a:r>
              <a:rPr lang="en" dirty="0">
                <a:solidFill>
                  <a:schemeClr val="lt1"/>
                </a:solidFill>
                <a:latin typeface="Montserrat"/>
                <a:ea typeface="Montserrat"/>
                <a:cs typeface="Montserrat"/>
                <a:sym typeface="Montserrat"/>
              </a:rPr>
              <a:t>” </a:t>
            </a:r>
            <a:r>
              <a:rPr lang="en" i="1" dirty="0">
                <a:solidFill>
                  <a:schemeClr val="lt1"/>
                </a:solidFill>
                <a:latin typeface="Montserrat"/>
                <a:ea typeface="Montserrat"/>
                <a:cs typeface="Montserrat"/>
                <a:sym typeface="Montserrat"/>
              </a:rPr>
              <a:t>or</a:t>
            </a:r>
            <a:r>
              <a:rPr lang="en" dirty="0">
                <a:solidFill>
                  <a:schemeClr val="lt1"/>
                </a:solidFill>
                <a:latin typeface="Montserrat"/>
                <a:ea typeface="Montserrat"/>
                <a:cs typeface="Montserrat"/>
                <a:sym typeface="Montserrat"/>
              </a:rPr>
              <a:t> “</a:t>
            </a:r>
            <a:r>
              <a:rPr lang="en" i="1" dirty="0">
                <a:solidFill>
                  <a:schemeClr val="lt1"/>
                </a:solidFill>
                <a:latin typeface="Montserrat"/>
                <a:ea typeface="Montserrat"/>
                <a:cs typeface="Montserrat"/>
                <a:sym typeface="Montserrat"/>
              </a:rPr>
              <a:t>Second.</a:t>
            </a:r>
            <a:r>
              <a:rPr lang="en" dirty="0">
                <a:solidFill>
                  <a:schemeClr val="lt1"/>
                </a:solidFill>
                <a:latin typeface="Montserrat"/>
                <a:ea typeface="Montserrat"/>
                <a:cs typeface="Montserrat"/>
                <a:sym typeface="Montserrat"/>
              </a:rPr>
              <a:t>”</a:t>
            </a:r>
            <a:endParaRPr dirty="0">
              <a:solidFill>
                <a:schemeClr val="lt1"/>
              </a:solidFill>
              <a:latin typeface="Montserrat"/>
              <a:ea typeface="Montserrat"/>
              <a:cs typeface="Montserrat"/>
              <a:sym typeface="Montserrat"/>
            </a:endParaRPr>
          </a:p>
        </p:txBody>
      </p:sp>
      <p:sp>
        <p:nvSpPr>
          <p:cNvPr id="235" name="Google Shape;235;p31"/>
          <p:cNvSpPr/>
          <p:nvPr/>
        </p:nvSpPr>
        <p:spPr>
          <a:xfrm rot="-5400000" flipH="1">
            <a:off x="7569425" y="2460725"/>
            <a:ext cx="1915500" cy="569700"/>
          </a:xfrm>
          <a:prstGeom prst="bentUpArrow">
            <a:avLst>
              <a:gd name="adj1" fmla="val 25000"/>
              <a:gd name="adj2" fmla="val 25193"/>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1"/>
          <p:cNvSpPr/>
          <p:nvPr/>
        </p:nvSpPr>
        <p:spPr>
          <a:xfrm>
            <a:off x="8138825" y="1787825"/>
            <a:ext cx="673200" cy="13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1"/>
          <p:cNvSpPr/>
          <p:nvPr/>
        </p:nvSpPr>
        <p:spPr>
          <a:xfrm>
            <a:off x="5081525" y="2982050"/>
            <a:ext cx="3057300" cy="1258500"/>
          </a:xfrm>
          <a:prstGeom prst="roundRect">
            <a:avLst>
              <a:gd name="adj" fmla="val 16667"/>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Montserrat"/>
                <a:ea typeface="Montserrat"/>
                <a:cs typeface="Montserrat"/>
                <a:sym typeface="Montserrat"/>
              </a:rPr>
              <a:t>Discussion</a:t>
            </a:r>
            <a:endParaRPr b="1"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dirty="0">
                <a:solidFill>
                  <a:schemeClr val="lt1"/>
                </a:solidFill>
                <a:latin typeface="Montserrat"/>
                <a:ea typeface="Montserrat"/>
                <a:cs typeface="Montserrat"/>
                <a:sym typeface="Montserrat"/>
              </a:rPr>
              <a:t>Time to ask questions, make comments, or make amendments</a:t>
            </a:r>
            <a:endParaRPr dirty="0">
              <a:solidFill>
                <a:schemeClr val="lt1"/>
              </a:solidFill>
              <a:latin typeface="Montserrat"/>
              <a:ea typeface="Montserrat"/>
              <a:cs typeface="Montserrat"/>
              <a:sym typeface="Montserrat"/>
            </a:endParaRPr>
          </a:p>
        </p:txBody>
      </p:sp>
      <p:sp>
        <p:nvSpPr>
          <p:cNvPr id="238" name="Google Shape;238;p31"/>
          <p:cNvSpPr/>
          <p:nvPr/>
        </p:nvSpPr>
        <p:spPr>
          <a:xfrm rot="5400000">
            <a:off x="4145275" y="3010725"/>
            <a:ext cx="231900" cy="12993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p:nvPr/>
        </p:nvSpPr>
        <p:spPr>
          <a:xfrm>
            <a:off x="383650" y="2982050"/>
            <a:ext cx="3057300" cy="1258500"/>
          </a:xfrm>
          <a:prstGeom prst="roundRect">
            <a:avLst>
              <a:gd name="adj" fmla="val 16667"/>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Montserrat"/>
                <a:ea typeface="Montserrat"/>
                <a:cs typeface="Montserrat"/>
                <a:sym typeface="Montserrat"/>
              </a:rPr>
              <a:t>Voting</a:t>
            </a:r>
            <a:endParaRPr b="1" dirty="0">
              <a:solidFill>
                <a:schemeClr val="lt1"/>
              </a:solidFill>
              <a:latin typeface="Montserrat"/>
              <a:ea typeface="Montserrat"/>
              <a:cs typeface="Montserrat"/>
              <a:sym typeface="Montserrat"/>
            </a:endParaRPr>
          </a:p>
          <a:p>
            <a:pPr marL="0" lvl="0" indent="0" algn="ctr" rtl="0">
              <a:spcBef>
                <a:spcPts val="0"/>
              </a:spcBef>
              <a:spcAft>
                <a:spcPts val="0"/>
              </a:spcAft>
              <a:buNone/>
            </a:pPr>
            <a:r>
              <a:rPr lang="en" i="1" dirty="0">
                <a:solidFill>
                  <a:schemeClr val="lt1"/>
                </a:solidFill>
                <a:latin typeface="Montserrat"/>
                <a:ea typeface="Montserrat"/>
                <a:cs typeface="Montserrat"/>
                <a:sym typeface="Montserrat"/>
              </a:rPr>
              <a:t>Unanimous consent or</a:t>
            </a:r>
            <a:r>
              <a:rPr lang="en" dirty="0">
                <a:solidFill>
                  <a:schemeClr val="lt1"/>
                </a:solidFill>
                <a:latin typeface="Montserrat"/>
                <a:ea typeface="Montserrat"/>
                <a:cs typeface="Montserrat"/>
                <a:sym typeface="Montserrat"/>
              </a:rPr>
              <a:t> </a:t>
            </a:r>
            <a:r>
              <a:rPr lang="en" i="1" dirty="0">
                <a:solidFill>
                  <a:schemeClr val="lt1"/>
                </a:solidFill>
                <a:latin typeface="Montserrat"/>
                <a:ea typeface="Montserrat"/>
                <a:cs typeface="Montserrat"/>
                <a:sym typeface="Montserrat"/>
              </a:rPr>
              <a:t>majority vote</a:t>
            </a:r>
            <a:endParaRPr i="1" dirty="0">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6840-AB86-41B2-87D8-FC20507F1FB7}"/>
              </a:ext>
            </a:extLst>
          </p:cNvPr>
          <p:cNvSpPr>
            <a:spLocks noGrp="1"/>
          </p:cNvSpPr>
          <p:nvPr>
            <p:ph type="title"/>
          </p:nvPr>
        </p:nvSpPr>
        <p:spPr>
          <a:xfrm>
            <a:off x="365760" y="181575"/>
            <a:ext cx="8229600" cy="736358"/>
          </a:xfrm>
        </p:spPr>
        <p:txBody>
          <a:bodyPr/>
          <a:lstStyle/>
          <a:p>
            <a:r>
              <a:rPr lang="en-US" b="1" dirty="0"/>
              <a:t>Examples </a:t>
            </a:r>
          </a:p>
        </p:txBody>
      </p:sp>
      <p:sp>
        <p:nvSpPr>
          <p:cNvPr id="5" name="TextBox 4">
            <a:extLst>
              <a:ext uri="{FF2B5EF4-FFF2-40B4-BE49-F238E27FC236}">
                <a16:creationId xmlns:a16="http://schemas.microsoft.com/office/drawing/2014/main" id="{B9D4547E-D574-211B-C704-59368FF0B8F6}"/>
              </a:ext>
            </a:extLst>
          </p:cNvPr>
          <p:cNvSpPr txBox="1"/>
          <p:nvPr/>
        </p:nvSpPr>
        <p:spPr>
          <a:xfrm>
            <a:off x="457200" y="709337"/>
            <a:ext cx="2968283" cy="5083699"/>
          </a:xfrm>
          <a:prstGeom prst="rect">
            <a:avLst/>
          </a:prstGeom>
          <a:noFill/>
        </p:spPr>
        <p:txBody>
          <a:bodyPr wrap="square" rtlCol="0">
            <a:spAutoFit/>
          </a:bodyPr>
          <a:lstStyle/>
          <a:p>
            <a:pPr algn="ctr"/>
            <a:r>
              <a:rPr lang="en-US" b="1" dirty="0">
                <a:latin typeface="Gotham Book"/>
                <a:ea typeface="Montserrat"/>
                <a:cs typeface="Montserrat"/>
                <a:sym typeface="Montserrat"/>
              </a:rPr>
              <a:t>Correct Motion:</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Chair: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We move now to Item 7.4 on the agenda, “Proposed Resolution on ID Cards.”</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Green: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*Raises hand* Mr. Chair?</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Chair: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Dr. Green, you have the floor.</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Green: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I move that Faculty Senate adopt a resolution reading, “It is the opinion of Faculty Senate that the picture on MSU ID cards should be changed from the Beaumont Tower to a picture of the </a:t>
            </a:r>
            <a:r>
              <a:rPr lang="en-US" sz="1100" dirty="0" err="1">
                <a:solidFill>
                  <a:srgbClr val="000000"/>
                </a:solidFill>
                <a:effectLst/>
                <a:latin typeface="Gotham Book"/>
                <a:ea typeface="Times New Roman" panose="02020603050405020304" pitchFamily="18" charset="0"/>
                <a:cs typeface="Times New Roman" panose="02020603050405020304" pitchFamily="18" charset="0"/>
              </a:rPr>
              <a:t>Sparty</a:t>
            </a:r>
            <a:r>
              <a:rPr lang="en-US" sz="1100" dirty="0">
                <a:solidFill>
                  <a:srgbClr val="000000"/>
                </a:solidFill>
                <a:effectLst/>
                <a:latin typeface="Gotham Book"/>
                <a:ea typeface="Times New Roman" panose="02020603050405020304" pitchFamily="18" charset="0"/>
                <a:cs typeface="Times New Roman" panose="02020603050405020304" pitchFamily="18" charset="0"/>
              </a:rPr>
              <a:t> statue.”</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Blue: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Second!</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Chair: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It is moved and seconded that Faculty Senate adopt a resolution reading, “It is the opinion of Faculty Senate that the picture on MSU ID cards should be changed from the Beaumont Tower to a picture of the </a:t>
            </a:r>
            <a:r>
              <a:rPr lang="en-US" sz="1100" dirty="0" err="1">
                <a:solidFill>
                  <a:srgbClr val="000000"/>
                </a:solidFill>
                <a:effectLst/>
                <a:latin typeface="Gotham Book"/>
                <a:ea typeface="Times New Roman" panose="02020603050405020304" pitchFamily="18" charset="0"/>
                <a:cs typeface="Times New Roman" panose="02020603050405020304" pitchFamily="18" charset="0"/>
              </a:rPr>
              <a:t>Sparty</a:t>
            </a:r>
            <a:r>
              <a:rPr lang="en-US" sz="1100" dirty="0">
                <a:solidFill>
                  <a:srgbClr val="000000"/>
                </a:solidFill>
                <a:effectLst/>
                <a:latin typeface="Gotham Book"/>
                <a:ea typeface="Times New Roman" panose="02020603050405020304" pitchFamily="18" charset="0"/>
                <a:cs typeface="Times New Roman" panose="02020603050405020304" pitchFamily="18" charset="0"/>
              </a:rPr>
              <a:t> statue.” Is there any discussion?</a:t>
            </a:r>
          </a:p>
          <a:p>
            <a:endParaRPr lang="en-US" sz="1800" dirty="0">
              <a:latin typeface="Gotham Book"/>
              <a:ea typeface="Montserrat"/>
              <a:cs typeface="Montserrat"/>
              <a:sym typeface="Montserrat"/>
            </a:endParaRPr>
          </a:p>
          <a:p>
            <a:endParaRPr lang="en-US" b="1" dirty="0"/>
          </a:p>
        </p:txBody>
      </p:sp>
      <p:sp>
        <p:nvSpPr>
          <p:cNvPr id="6" name="TextBox 5">
            <a:extLst>
              <a:ext uri="{FF2B5EF4-FFF2-40B4-BE49-F238E27FC236}">
                <a16:creationId xmlns:a16="http://schemas.microsoft.com/office/drawing/2014/main" id="{7C83E5F3-F499-1AD5-3734-677FD924E2F2}"/>
              </a:ext>
            </a:extLst>
          </p:cNvPr>
          <p:cNvSpPr txBox="1"/>
          <p:nvPr/>
        </p:nvSpPr>
        <p:spPr>
          <a:xfrm>
            <a:off x="5324621" y="287306"/>
            <a:ext cx="2630659" cy="5236818"/>
          </a:xfrm>
          <a:prstGeom prst="rect">
            <a:avLst/>
          </a:prstGeom>
          <a:noFill/>
        </p:spPr>
        <p:txBody>
          <a:bodyPr wrap="square" rtlCol="0">
            <a:spAutoFit/>
          </a:bodyPr>
          <a:lstStyle/>
          <a:p>
            <a:pPr algn="ctr"/>
            <a:r>
              <a:rPr lang="en-US" b="1" dirty="0">
                <a:latin typeface="Gotham Book"/>
                <a:ea typeface="Montserrat"/>
                <a:cs typeface="Montserrat"/>
                <a:sym typeface="Montserrat"/>
              </a:rPr>
              <a:t>Incorrect Motion:</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Chair: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We move now to Item 7.4 on the agenda, “Proposed Resolution on ID Cards.”</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Green: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*Raises hand* Mr. Chair?</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Chair: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Dr. Green, you have the floor.</a:t>
            </a:r>
          </a:p>
          <a:p>
            <a:pPr marL="457200" marR="0">
              <a:lnSpc>
                <a:spcPct val="115000"/>
              </a:lnSpc>
              <a:spcBef>
                <a:spcPts val="0"/>
              </a:spcBef>
              <a:spcAft>
                <a:spcPts val="600"/>
              </a:spcAft>
            </a:pPr>
            <a:r>
              <a:rPr lang="en-US" sz="1100" b="1" dirty="0">
                <a:solidFill>
                  <a:srgbClr val="000000"/>
                </a:solidFill>
                <a:effectLst/>
                <a:latin typeface="Gotham Book"/>
                <a:ea typeface="Times New Roman" panose="02020603050405020304" pitchFamily="18" charset="0"/>
                <a:cs typeface="Times New Roman" panose="02020603050405020304" pitchFamily="18" charset="0"/>
              </a:rPr>
              <a:t>Green: </a:t>
            </a:r>
            <a:r>
              <a:rPr lang="en-US" sz="1100" dirty="0">
                <a:solidFill>
                  <a:srgbClr val="000000"/>
                </a:solidFill>
                <a:effectLst/>
                <a:latin typeface="Gotham Book"/>
                <a:ea typeface="Times New Roman" panose="02020603050405020304" pitchFamily="18" charset="0"/>
                <a:cs typeface="Times New Roman" panose="02020603050405020304" pitchFamily="18" charset="0"/>
              </a:rPr>
              <a:t>Since the dawn of humankind, people have wanted ID cards with statues on them, not buildings. Moreover, I do not like the Beaumont Tower very much at all. It has the wrong roman numeral for “4” on it. Plus, the </a:t>
            </a:r>
            <a:r>
              <a:rPr lang="en-US" sz="1100" dirty="0" err="1">
                <a:solidFill>
                  <a:srgbClr val="000000"/>
                </a:solidFill>
                <a:effectLst/>
                <a:latin typeface="Gotham Book"/>
                <a:ea typeface="Times New Roman" panose="02020603050405020304" pitchFamily="18" charset="0"/>
                <a:cs typeface="Times New Roman" panose="02020603050405020304" pitchFamily="18" charset="0"/>
              </a:rPr>
              <a:t>Sparty</a:t>
            </a:r>
            <a:r>
              <a:rPr lang="en-US" sz="1100" dirty="0">
                <a:solidFill>
                  <a:srgbClr val="000000"/>
                </a:solidFill>
                <a:effectLst/>
                <a:latin typeface="Gotham Book"/>
                <a:ea typeface="Times New Roman" panose="02020603050405020304" pitchFamily="18" charset="0"/>
                <a:cs typeface="Times New Roman" panose="02020603050405020304" pitchFamily="18" charset="0"/>
              </a:rPr>
              <a:t> statue is more widely known. For that reason, I move that Faculty Senate adopt a resolution reading, “It is the opinion of Faculty Senate that the picture on MSU ID cards should be changed from the Beaumont Tower to a picture of the </a:t>
            </a:r>
            <a:r>
              <a:rPr lang="en-US" sz="1100" dirty="0" err="1">
                <a:solidFill>
                  <a:srgbClr val="000000"/>
                </a:solidFill>
                <a:effectLst/>
                <a:latin typeface="Gotham Book"/>
                <a:ea typeface="Times New Roman" panose="02020603050405020304" pitchFamily="18" charset="0"/>
                <a:cs typeface="Times New Roman" panose="02020603050405020304" pitchFamily="18" charset="0"/>
              </a:rPr>
              <a:t>Sparty</a:t>
            </a:r>
            <a:r>
              <a:rPr lang="en-US" sz="1100" dirty="0">
                <a:solidFill>
                  <a:srgbClr val="000000"/>
                </a:solidFill>
                <a:effectLst/>
                <a:latin typeface="Gotham Book"/>
                <a:ea typeface="Times New Roman" panose="02020603050405020304" pitchFamily="18" charset="0"/>
                <a:cs typeface="Times New Roman" panose="02020603050405020304" pitchFamily="18" charset="0"/>
              </a:rPr>
              <a:t> statue.”</a:t>
            </a:r>
          </a:p>
          <a:p>
            <a:endParaRPr lang="en-US" dirty="0"/>
          </a:p>
        </p:txBody>
      </p:sp>
    </p:spTree>
    <p:extLst>
      <p:ext uri="{BB962C8B-B14F-4D97-AF65-F5344CB8AC3E}">
        <p14:creationId xmlns:p14="http://schemas.microsoft.com/office/powerpoint/2010/main" val="1621646548"/>
      </p:ext>
    </p:extLst>
  </p:cSld>
  <p:clrMapOvr>
    <a:masterClrMapping/>
  </p:clrMapOvr>
</p:sld>
</file>

<file path=ppt/theme/theme1.xml><?xml version="1.0" encoding="utf-8"?>
<a:theme xmlns:a="http://schemas.openxmlformats.org/drawingml/2006/main" name="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B43951-A485-CE40-BE2C-7831326019FF}" vid="{D552D5CC-CFC9-7C42-A885-468EAACA04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BE68F7849A845B253768CFB280D40" ma:contentTypeVersion="20" ma:contentTypeDescription="Create a new document." ma:contentTypeScope="" ma:versionID="27c855a24322560e7a7fca8c3f33477f">
  <xsd:schema xmlns:xsd="http://www.w3.org/2001/XMLSchema" xmlns:xs="http://www.w3.org/2001/XMLSchema" xmlns:p="http://schemas.microsoft.com/office/2006/metadata/properties" xmlns:ns2="b9af824b-b9ca-44bc-93e9-131eccbb3ac9" xmlns:ns3="b9b69cfa-80ab-4e57-8c7c-c439de3a6f57" targetNamespace="http://schemas.microsoft.com/office/2006/metadata/properties" ma:root="true" ma:fieldsID="4728126e996387a2b2d41c0dae127070" ns2:_="" ns3:_="">
    <xsd:import namespace="b9af824b-b9ca-44bc-93e9-131eccbb3ac9"/>
    <xsd:import namespace="b9b69cfa-80ab-4e57-8c7c-c439de3a6f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ne" minOccurs="0"/>
                <xsd:element ref="ns2:MediaLengthInSeconds" minOccurs="0"/>
                <xsd:element ref="ns2:Status" minOccurs="0"/>
                <xsd:element ref="ns2:MediaServiceLocation" minOccurs="0"/>
                <xsd:element ref="ns2:Updated" minOccurs="0"/>
                <xsd:element ref="ns2:ConfirmedCurrent"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f824b-b9ca-44bc-93e9-131eccbb3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Done" ma:index="19" nillable="true" ma:displayName="Done" ma:default="1" ma:internalName="Done">
      <xsd:simpleType>
        <xsd:restriction base="dms:Boolean"/>
      </xsd:simpleType>
    </xsd:element>
    <xsd:element name="MediaLengthInSeconds" ma:index="20" nillable="true" ma:displayName="Length (seconds)" ma:internalName="MediaLengthInSeconds" ma:readOnly="true">
      <xsd:simpleType>
        <xsd:restriction base="dms:Unknown"/>
      </xsd:simpleType>
    </xsd:element>
    <xsd:element name="Status" ma:index="21" nillable="true" ma:displayName="Status " ma:format="Dropdown" ma:internalName="Status">
      <xsd:simpleType>
        <xsd:union memberTypes="dms:Text">
          <xsd:simpleType>
            <xsd:restriction base="dms:Choice">
              <xsd:enumeration value="Drafting"/>
              <xsd:enumeration value="Complete"/>
              <xsd:enumeration value="Implementing "/>
            </xsd:restriction>
          </xsd:simpleType>
        </xsd:union>
      </xsd:simpleType>
    </xsd:element>
    <xsd:element name="MediaServiceLocation" ma:index="22" nillable="true" ma:displayName="Location" ma:internalName="MediaServiceLocation" ma:readOnly="true">
      <xsd:simpleType>
        <xsd:restriction base="dms:Text"/>
      </xsd:simpleType>
    </xsd:element>
    <xsd:element name="Updated" ma:index="23" nillable="true" ma:displayName="Updated" ma:description="May 2018" ma:format="Dropdown" ma:internalName="Updated">
      <xsd:simpleType>
        <xsd:restriction base="dms:Text">
          <xsd:maxLength value="255"/>
        </xsd:restriction>
      </xsd:simpleType>
    </xsd:element>
    <xsd:element name="ConfirmedCurrent" ma:index="24" nillable="true" ma:displayName="Confirmed Current " ma:description="January 14, 2021 " ma:format="Dropdown" ma:internalName="ConfirmedCurrent">
      <xsd:simpleType>
        <xsd:restriction base="dms:Text">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b69cfa-80ab-4e57-8c7c-c439de3a6f5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eff38b9b-e467-49f0-aa00-a4b002715b25}" ma:internalName="TaxCatchAll" ma:showField="CatchAllData" ma:web="b9b69cfa-80ab-4e57-8c7c-c439de3a6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ne xmlns="b9af824b-b9ca-44bc-93e9-131eccbb3ac9">true</Done>
    <Status xmlns="b9af824b-b9ca-44bc-93e9-131eccbb3ac9" xsi:nil="true"/>
    <Updated xmlns="b9af824b-b9ca-44bc-93e9-131eccbb3ac9" xsi:nil="true"/>
    <ConfirmedCurrent xmlns="b9af824b-b9ca-44bc-93e9-131eccbb3ac9" xsi:nil="true"/>
    <lcf76f155ced4ddcb4097134ff3c332f xmlns="b9af824b-b9ca-44bc-93e9-131eccbb3ac9">
      <Terms xmlns="http://schemas.microsoft.com/office/infopath/2007/PartnerControls"/>
    </lcf76f155ced4ddcb4097134ff3c332f>
    <TaxCatchAll xmlns="b9b69cfa-80ab-4e57-8c7c-c439de3a6f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47E0D0-7ACC-442E-B88E-E37DADD6C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af824b-b9ca-44bc-93e9-131eccbb3ac9"/>
    <ds:schemaRef ds:uri="b9b69cfa-80ab-4e57-8c7c-c439de3a6f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DC14A1-07AA-45ED-B83B-F687C16D0686}">
  <ds:schemaRefs>
    <ds:schemaRef ds:uri="http://schemas.microsoft.com/office/2006/metadata/properties"/>
    <ds:schemaRef ds:uri="http://schemas.microsoft.com/office/infopath/2007/PartnerControls"/>
    <ds:schemaRef ds:uri="b9af824b-b9ca-44bc-93e9-131eccbb3ac9"/>
    <ds:schemaRef ds:uri="b9b69cfa-80ab-4e57-8c7c-c439de3a6f57"/>
  </ds:schemaRefs>
</ds:datastoreItem>
</file>

<file path=customXml/itemProps3.xml><?xml version="1.0" encoding="utf-8"?>
<ds:datastoreItem xmlns:ds="http://schemas.openxmlformats.org/officeDocument/2006/customXml" ds:itemID="{F4356F9C-FC34-436E-9BAA-C75CE8099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MSU Template 1</Template>
  <TotalTime>226</TotalTime>
  <Words>822</Words>
  <Application>Microsoft Office PowerPoint</Application>
  <PresentationFormat>On-screen Show (16:9)</PresentationFormat>
  <Paragraphs>111</Paragraphs>
  <Slides>18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Gotham Book</vt:lpstr>
      <vt:lpstr>Gotham-Bold</vt:lpstr>
      <vt:lpstr>Montserrat</vt:lpstr>
      <vt:lpstr>Wingdings</vt:lpstr>
      <vt:lpstr>MSU Template 1</vt:lpstr>
      <vt:lpstr>An Introduction to Robert’s Rules of Order </vt:lpstr>
      <vt:lpstr>PowerPoint Presentation</vt:lpstr>
      <vt:lpstr>PowerPoint Presentation</vt:lpstr>
      <vt:lpstr>PowerPoint Presentation</vt:lpstr>
      <vt:lpstr>PowerPoint Presentation</vt:lpstr>
      <vt:lpstr>Chairperson’s Role</vt:lpstr>
      <vt:lpstr>The Fundamentals</vt:lpstr>
      <vt:lpstr>PowerPoint Presentation</vt:lpstr>
      <vt:lpstr>Examples </vt:lpstr>
      <vt:lpstr>Debate/Discussion  </vt:lpstr>
      <vt:lpstr>Unanimous Consent (“Without Objection”)</vt:lpstr>
      <vt:lpstr>Friendly Amendments</vt:lpstr>
      <vt:lpstr>Friendly Amendments</vt:lpstr>
      <vt:lpstr>Calling the Question</vt:lpstr>
      <vt:lpstr>Abstentions</vt:lpstr>
      <vt:lpstr>Points of Order </vt:lpstr>
      <vt:lpstr>PowerPoint Presentation</vt:lpstr>
      <vt:lpstr>Contacting Secretary Silvestri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Davies</dc:creator>
  <cp:lastModifiedBy>Thrush, Taylor</cp:lastModifiedBy>
  <cp:revision>15</cp:revision>
  <cp:lastPrinted>2010-09-08T13:46:11Z</cp:lastPrinted>
  <dcterms:created xsi:type="dcterms:W3CDTF">2019-05-04T16:32:13Z</dcterms:created>
  <dcterms:modified xsi:type="dcterms:W3CDTF">2022-12-15T17:18:52Z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0x010100373BE68F7849A845B253768CFB280D40</vt:lpwstr>
  </property>
</Properties>
</file>