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92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28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59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36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24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74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38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0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92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58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28F5F-BBFE-47AB-B8AA-5620D213EC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8E5A503-08E4-489B-B6AB-4DB543E208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97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50F0-7CBF-6D67-281E-8E06E6E62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0345" y="493188"/>
            <a:ext cx="9144000" cy="2387600"/>
          </a:xfrm>
        </p:spPr>
        <p:txBody>
          <a:bodyPr/>
          <a:lstStyle/>
          <a:p>
            <a:r>
              <a:rPr lang="en-US" dirty="0"/>
              <a:t>UCUE </a:t>
            </a:r>
            <a:br>
              <a:rPr lang="en-US" dirty="0"/>
            </a:br>
            <a:r>
              <a:rPr lang="en-US" dirty="0"/>
              <a:t>AY 22-23 Report</a:t>
            </a:r>
          </a:p>
        </p:txBody>
      </p:sp>
    </p:spTree>
    <p:extLst>
      <p:ext uri="{BB962C8B-B14F-4D97-AF65-F5344CB8AC3E}">
        <p14:creationId xmlns:p14="http://schemas.microsoft.com/office/powerpoint/2010/main" val="87911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4F37-8F52-426E-A074-E4625B2F6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57524"/>
            <a:ext cx="9603275" cy="562887"/>
          </a:xfrm>
        </p:spPr>
        <p:txBody>
          <a:bodyPr/>
          <a:lstStyle/>
          <a:p>
            <a:r>
              <a:rPr lang="en-US" dirty="0"/>
              <a:t>In AY 22-23, UCUE approved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7ABA383-55A8-4B62-B288-454A64FB8B7E}"/>
              </a:ext>
            </a:extLst>
          </p:cNvPr>
          <p:cNvSpPr txBox="1">
            <a:spLocks/>
          </p:cNvSpPr>
          <p:nvPr/>
        </p:nvSpPr>
        <p:spPr>
          <a:xfrm>
            <a:off x="1451579" y="2234837"/>
            <a:ext cx="9144000" cy="2569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 sz="2000" dirty="0"/>
              <a:t>13 Requests for program moratorium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 sz="2000" dirty="0"/>
              <a:t>5 Requests to phase out and discontinue a program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 sz="2000" dirty="0"/>
              <a:t>4 Requests to add/delete admission statement/requirement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 sz="2000" dirty="0"/>
              <a:t>4 Requests for a new minor program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 sz="2000" dirty="0"/>
              <a:t>2 Requests for a new major degree</a:t>
            </a:r>
          </a:p>
        </p:txBody>
      </p:sp>
    </p:spTree>
    <p:extLst>
      <p:ext uri="{BB962C8B-B14F-4D97-AF65-F5344CB8AC3E}">
        <p14:creationId xmlns:p14="http://schemas.microsoft.com/office/powerpoint/2010/main" val="174718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70758-8CB8-17A9-A0E6-FF1AE47C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5915"/>
            <a:ext cx="9603275" cy="587136"/>
          </a:xfrm>
        </p:spPr>
        <p:txBody>
          <a:bodyPr/>
          <a:lstStyle/>
          <a:p>
            <a:r>
              <a:rPr lang="en-US" dirty="0"/>
              <a:t>UCUE sub-committees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DA9C1-A5E1-F7AA-2C7F-9F4FE9F64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259013"/>
            <a:ext cx="9603275" cy="3450613"/>
          </a:xfrm>
        </p:spPr>
        <p:txBody>
          <a:bodyPr/>
          <a:lstStyle/>
          <a:p>
            <a:r>
              <a:rPr lang="en-US" dirty="0"/>
              <a:t>Sub-committee on </a:t>
            </a:r>
            <a:r>
              <a:rPr lang="en-US" b="1" dirty="0"/>
              <a:t>presence/absence/short leaves </a:t>
            </a:r>
            <a:r>
              <a:rPr lang="en-US" dirty="0"/>
              <a:t>(final report on 4/20/23)</a:t>
            </a:r>
          </a:p>
          <a:p>
            <a:r>
              <a:rPr lang="en-US" dirty="0"/>
              <a:t>Sub-committee on </a:t>
            </a:r>
            <a:r>
              <a:rPr lang="en-US" b="1" dirty="0"/>
              <a:t>SIRS Replacement </a:t>
            </a:r>
            <a:r>
              <a:rPr lang="en-US" dirty="0"/>
              <a:t>(on going)</a:t>
            </a:r>
          </a:p>
          <a:p>
            <a:r>
              <a:rPr lang="en-US" dirty="0"/>
              <a:t>Sub-committee on </a:t>
            </a:r>
            <a:r>
              <a:rPr lang="en-US" b="1" dirty="0"/>
              <a:t>course equivalencies </a:t>
            </a:r>
            <a:r>
              <a:rPr lang="en-US" dirty="0"/>
              <a:t>for semester abroad (on going)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0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8212-5812-A32F-7000-2C27C24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0413"/>
            <a:ext cx="9603275" cy="1049235"/>
          </a:xfrm>
        </p:spPr>
        <p:txBody>
          <a:bodyPr/>
          <a:lstStyle/>
          <a:p>
            <a:r>
              <a:rPr lang="en-US" dirty="0"/>
              <a:t>UCUE discussions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1522F-28A9-7743-1928-0DC976643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40003" cy="387334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UCUE discussed and supported ASMSU advocacy related to Relationship Violence and Sexual Misconduct </a:t>
            </a:r>
            <a:r>
              <a:rPr lang="en-US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b="1">
                <a:ea typeface="Calibri" panose="020F0502020204030204" pitchFamily="34" charset="0"/>
                <a:cs typeface="Arial" panose="020B0604020202020204" pitchFamily="34" charset="0"/>
              </a:rPr>
              <a:t>RVSM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) as detailed in Bill 57-61, Bill 57-65, and Bill 57-92.</a:t>
            </a:r>
          </a:p>
          <a:p>
            <a:pPr marL="0">
              <a:spcBef>
                <a:spcPts val="0"/>
              </a:spcBef>
            </a:pPr>
            <a:r>
              <a:rPr lang="en-US" dirty="0">
                <a:cs typeface="Arial" panose="020B0604020202020204" pitchFamily="34" charset="0"/>
              </a:rPr>
              <a:t>UCUE discussed and approved that all SS23 courses be extended </a:t>
            </a:r>
            <a:r>
              <a:rPr lang="en-US" b="1" dirty="0">
                <a:cs typeface="Arial" panose="020B0604020202020204" pitchFamily="34" charset="0"/>
              </a:rPr>
              <a:t>CR/NC </a:t>
            </a:r>
            <a:r>
              <a:rPr lang="en-US" dirty="0">
                <a:cs typeface="Arial" panose="020B0604020202020204" pitchFamily="34" charset="0"/>
              </a:rPr>
              <a:t>option, with a 2.0 threshold for earning CR, including general education, major, minor, and elective courses. The course extension only applies to SS23.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cs typeface="Arial" panose="020B0604020202020204" pitchFamily="34" charset="0"/>
              </a:rPr>
              <a:t>UCUE discussed and approved that SS23 </a:t>
            </a:r>
            <a:r>
              <a:rPr lang="en-US" b="1" dirty="0">
                <a:cs typeface="Arial" panose="020B0604020202020204" pitchFamily="34" charset="0"/>
              </a:rPr>
              <a:t>CR/NC </a:t>
            </a:r>
            <a:r>
              <a:rPr lang="en-US" dirty="0">
                <a:cs typeface="Arial" panose="020B0604020202020204" pitchFamily="34" charset="0"/>
              </a:rPr>
              <a:t>credits will not be counted in the 20-credit limit on the CR/NC system. The no-counting only applies to SS23.</a:t>
            </a:r>
          </a:p>
          <a:p>
            <a:pPr marL="0">
              <a:spcBef>
                <a:spcPts val="0"/>
              </a:spcBef>
            </a:pPr>
            <a:r>
              <a:rPr lang="en-US" dirty="0">
                <a:cs typeface="Arial" panose="020B0604020202020204" pitchFamily="34" charset="0"/>
              </a:rPr>
              <a:t>UCUE discussed and supported the MSU </a:t>
            </a:r>
            <a:r>
              <a:rPr lang="en-US" b="1" dirty="0">
                <a:cs typeface="Arial" panose="020B0604020202020204" pitchFamily="34" charset="0"/>
              </a:rPr>
              <a:t>Instructional Rating System Policies</a:t>
            </a:r>
          </a:p>
          <a:p>
            <a:pPr marL="0">
              <a:spcBef>
                <a:spcPts val="0"/>
              </a:spcBef>
            </a:pPr>
            <a:r>
              <a:rPr lang="en-US" dirty="0">
                <a:cs typeface="Arial" panose="020B0604020202020204" pitchFamily="34" charset="0"/>
              </a:rPr>
              <a:t>UCUE discussed and supported the proposed list of </a:t>
            </a:r>
            <a:r>
              <a:rPr lang="en-US" b="1" dirty="0">
                <a:cs typeface="Arial" panose="020B0604020202020204" pitchFamily="34" charset="0"/>
              </a:rPr>
              <a:t>institution-level questions </a:t>
            </a:r>
            <a:r>
              <a:rPr lang="en-US" dirty="0">
                <a:cs typeface="Arial" panose="020B0604020202020204" pitchFamily="34" charset="0"/>
              </a:rPr>
              <a:t>to be used in the new </a:t>
            </a:r>
            <a:r>
              <a:rPr lang="en-US" b="1" dirty="0">
                <a:cs typeface="Arial" panose="020B0604020202020204" pitchFamily="34" charset="0"/>
              </a:rPr>
              <a:t>SPLS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132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1" ma:contentTypeDescription="Create a new document." ma:contentTypeScope="" ma:versionID="a5f4e99363f6b80a1d89e80586c018bc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6773ca56b47bf33756b508e42d79982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9A9F8E-9570-468C-BDFF-5659C3EEBFB3}"/>
</file>

<file path=customXml/itemProps2.xml><?xml version="1.0" encoding="utf-8"?>
<ds:datastoreItem xmlns:ds="http://schemas.openxmlformats.org/officeDocument/2006/customXml" ds:itemID="{7B9D36F4-6FD8-49B1-933C-E8FFF269CF47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</TotalTime>
  <Words>219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Times New Roman</vt:lpstr>
      <vt:lpstr>Gallery</vt:lpstr>
      <vt:lpstr>UCUE  AY 22-23 Report</vt:lpstr>
      <vt:lpstr>In AY 22-23, UCUE approved</vt:lpstr>
      <vt:lpstr>UCUE sub-committees</vt:lpstr>
      <vt:lpstr>UCUE discussions and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Tessmer, Antoinette</dc:creator>
  <cp:lastModifiedBy>Tessmer, Antoinette</cp:lastModifiedBy>
  <cp:revision>3</cp:revision>
  <dcterms:created xsi:type="dcterms:W3CDTF">2023-04-24T16:44:58Z</dcterms:created>
  <dcterms:modified xsi:type="dcterms:W3CDTF">2023-09-05T12:36:19Z</dcterms:modified>
</cp:coreProperties>
</file>