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99" r:id="rId5"/>
  </p:sldMasterIdLst>
  <p:notesMasterIdLst>
    <p:notesMasterId r:id="rId16"/>
  </p:notesMasterIdLst>
  <p:sldIdLst>
    <p:sldId id="258" r:id="rId6"/>
    <p:sldId id="332" r:id="rId7"/>
    <p:sldId id="344" r:id="rId8"/>
    <p:sldId id="347" r:id="rId9"/>
    <p:sldId id="348" r:id="rId10"/>
    <p:sldId id="349" r:id="rId11"/>
    <p:sldId id="350" r:id="rId12"/>
    <p:sldId id="351" r:id="rId13"/>
    <p:sldId id="352" r:id="rId14"/>
    <p:sldId id="335" r:id="rId15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C521"/>
    <a:srgbClr val="18453B"/>
    <a:srgbClr val="0C533A"/>
    <a:srgbClr val="06433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785F5-DFB4-4CB0-86E8-7DD65636DD6B}" v="1" dt="2024-04-19T13:59:28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/>
    <p:restoredTop sz="94663"/>
  </p:normalViewPr>
  <p:slideViewPr>
    <p:cSldViewPr snapToGrid="0" snapToObjects="1" showGuides="1">
      <p:cViewPr varScale="1">
        <p:scale>
          <a:sx n="113" d="100"/>
          <a:sy n="113" d="100"/>
        </p:scale>
        <p:origin x="398" y="9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tic, Luke" userId="S::braticlu@msu.edu::6b8ad79e-4cb7-48f1-beb9-aaaff6abe94f" providerId="AD" clId="Web-{1EE8A20F-926C-C0A4-ABD6-C0F96D1E0585}"/>
    <pc:docChg chg="addSld modSld">
      <pc:chgData name="Bratic, Luke" userId="S::braticlu@msu.edu::6b8ad79e-4cb7-48f1-beb9-aaaff6abe94f" providerId="AD" clId="Web-{1EE8A20F-926C-C0A4-ABD6-C0F96D1E0585}" dt="2023-03-10T15:28:04.829" v="714" actId="20577"/>
      <pc:docMkLst>
        <pc:docMk/>
      </pc:docMkLst>
      <pc:sldChg chg="modSp">
        <pc:chgData name="Bratic, Luke" userId="S::braticlu@msu.edu::6b8ad79e-4cb7-48f1-beb9-aaaff6abe94f" providerId="AD" clId="Web-{1EE8A20F-926C-C0A4-ABD6-C0F96D1E0585}" dt="2023-03-10T13:30:36.283" v="22" actId="20577"/>
        <pc:sldMkLst>
          <pc:docMk/>
          <pc:sldMk cId="766324401" sldId="265"/>
        </pc:sldMkLst>
        <pc:spChg chg="mod">
          <ac:chgData name="Bratic, Luke" userId="S::braticlu@msu.edu::6b8ad79e-4cb7-48f1-beb9-aaaff6abe94f" providerId="AD" clId="Web-{1EE8A20F-926C-C0A4-ABD6-C0F96D1E0585}" dt="2023-03-10T13:30:36.283" v="22" actId="20577"/>
          <ac:spMkLst>
            <pc:docMk/>
            <pc:sldMk cId="766324401" sldId="265"/>
            <ac:spMk id="3" creationId="{69E61B3B-A585-4C44-B8B8-421FBEDF7A81}"/>
          </ac:spMkLst>
        </pc:spChg>
      </pc:sldChg>
      <pc:sldChg chg="modSp">
        <pc:chgData name="Bratic, Luke" userId="S::braticlu@msu.edu::6b8ad79e-4cb7-48f1-beb9-aaaff6abe94f" providerId="AD" clId="Web-{1EE8A20F-926C-C0A4-ABD6-C0F96D1E0585}" dt="2023-03-10T13:17:07.462" v="16" actId="20577"/>
        <pc:sldMkLst>
          <pc:docMk/>
          <pc:sldMk cId="2503264880" sldId="267"/>
        </pc:sldMkLst>
        <pc:spChg chg="mod">
          <ac:chgData name="Bratic, Luke" userId="S::braticlu@msu.edu::6b8ad79e-4cb7-48f1-beb9-aaaff6abe94f" providerId="AD" clId="Web-{1EE8A20F-926C-C0A4-ABD6-C0F96D1E0585}" dt="2023-03-10T13:17:07.462" v="16" actId="20577"/>
          <ac:spMkLst>
            <pc:docMk/>
            <pc:sldMk cId="2503264880" sldId="267"/>
            <ac:spMk id="3" creationId="{47EA1C7B-C582-565A-27A2-8229896C16B3}"/>
          </ac:spMkLst>
        </pc:spChg>
      </pc:sldChg>
      <pc:sldChg chg="modSp">
        <pc:chgData name="Bratic, Luke" userId="S::braticlu@msu.edu::6b8ad79e-4cb7-48f1-beb9-aaaff6abe94f" providerId="AD" clId="Web-{1EE8A20F-926C-C0A4-ABD6-C0F96D1E0585}" dt="2023-03-10T15:28:04.829" v="714" actId="20577"/>
        <pc:sldMkLst>
          <pc:docMk/>
          <pc:sldMk cId="2031805274" sldId="270"/>
        </pc:sldMkLst>
        <pc:spChg chg="mod">
          <ac:chgData name="Bratic, Luke" userId="S::braticlu@msu.edu::6b8ad79e-4cb7-48f1-beb9-aaaff6abe94f" providerId="AD" clId="Web-{1EE8A20F-926C-C0A4-ABD6-C0F96D1E0585}" dt="2023-03-10T15:28:04.829" v="714" actId="20577"/>
          <ac:spMkLst>
            <pc:docMk/>
            <pc:sldMk cId="2031805274" sldId="270"/>
            <ac:spMk id="3" creationId="{07DC2963-872D-EDA8-E14B-6EC2F322F227}"/>
          </ac:spMkLst>
        </pc:spChg>
      </pc:sldChg>
      <pc:sldChg chg="modSp">
        <pc:chgData name="Bratic, Luke" userId="S::braticlu@msu.edu::6b8ad79e-4cb7-48f1-beb9-aaaff6abe94f" providerId="AD" clId="Web-{1EE8A20F-926C-C0A4-ABD6-C0F96D1E0585}" dt="2023-03-10T13:15:25.424" v="14" actId="20577"/>
        <pc:sldMkLst>
          <pc:docMk/>
          <pc:sldMk cId="2144298885" sldId="271"/>
        </pc:sldMkLst>
        <pc:spChg chg="mod">
          <ac:chgData name="Bratic, Luke" userId="S::braticlu@msu.edu::6b8ad79e-4cb7-48f1-beb9-aaaff6abe94f" providerId="AD" clId="Web-{1EE8A20F-926C-C0A4-ABD6-C0F96D1E0585}" dt="2023-03-10T13:15:25.424" v="14" actId="20577"/>
          <ac:spMkLst>
            <pc:docMk/>
            <pc:sldMk cId="2144298885" sldId="271"/>
            <ac:spMk id="3" creationId="{A6136E80-BE52-5EB1-F3A4-6E0F52127BDB}"/>
          </ac:spMkLst>
        </pc:spChg>
      </pc:sldChg>
      <pc:sldChg chg="modSp">
        <pc:chgData name="Bratic, Luke" userId="S::braticlu@msu.edu::6b8ad79e-4cb7-48f1-beb9-aaaff6abe94f" providerId="AD" clId="Web-{1EE8A20F-926C-C0A4-ABD6-C0F96D1E0585}" dt="2023-03-10T13:26:15.174" v="17" actId="1076"/>
        <pc:sldMkLst>
          <pc:docMk/>
          <pc:sldMk cId="2067986540" sldId="278"/>
        </pc:sldMkLst>
        <pc:spChg chg="mod">
          <ac:chgData name="Bratic, Luke" userId="S::braticlu@msu.edu::6b8ad79e-4cb7-48f1-beb9-aaaff6abe94f" providerId="AD" clId="Web-{1EE8A20F-926C-C0A4-ABD6-C0F96D1E0585}" dt="2023-03-10T13:26:15.174" v="17" actId="1076"/>
          <ac:spMkLst>
            <pc:docMk/>
            <pc:sldMk cId="2067986540" sldId="278"/>
            <ac:spMk id="3" creationId="{1E6D1609-4B2C-4A52-828B-AC1A5E6C024A}"/>
          </ac:spMkLst>
        </pc:spChg>
      </pc:sldChg>
      <pc:sldChg chg="modSp">
        <pc:chgData name="Bratic, Luke" userId="S::braticlu@msu.edu::6b8ad79e-4cb7-48f1-beb9-aaaff6abe94f" providerId="AD" clId="Web-{1EE8A20F-926C-C0A4-ABD6-C0F96D1E0585}" dt="2023-03-10T13:26:44.675" v="18" actId="20577"/>
        <pc:sldMkLst>
          <pc:docMk/>
          <pc:sldMk cId="2867417389" sldId="281"/>
        </pc:sldMkLst>
        <pc:spChg chg="mod">
          <ac:chgData name="Bratic, Luke" userId="S::braticlu@msu.edu::6b8ad79e-4cb7-48f1-beb9-aaaff6abe94f" providerId="AD" clId="Web-{1EE8A20F-926C-C0A4-ABD6-C0F96D1E0585}" dt="2023-03-10T13:26:44.675" v="18" actId="20577"/>
          <ac:spMkLst>
            <pc:docMk/>
            <pc:sldMk cId="2867417389" sldId="281"/>
            <ac:spMk id="3" creationId="{66E55980-0496-1E99-FA1A-809FC67C6003}"/>
          </ac:spMkLst>
        </pc:spChg>
      </pc:sldChg>
      <pc:sldChg chg="addSp delSp modSp">
        <pc:chgData name="Bratic, Luke" userId="S::braticlu@msu.edu::6b8ad79e-4cb7-48f1-beb9-aaaff6abe94f" providerId="AD" clId="Web-{1EE8A20F-926C-C0A4-ABD6-C0F96D1E0585}" dt="2023-03-10T15:27:18.326" v="709" actId="20577"/>
        <pc:sldMkLst>
          <pc:docMk/>
          <pc:sldMk cId="2351717289" sldId="294"/>
        </pc:sldMkLst>
        <pc:spChg chg="del">
          <ac:chgData name="Bratic, Luke" userId="S::braticlu@msu.edu::6b8ad79e-4cb7-48f1-beb9-aaaff6abe94f" providerId="AD" clId="Web-{1EE8A20F-926C-C0A4-ABD6-C0F96D1E0585}" dt="2023-03-10T13:40:19.131" v="42"/>
          <ac:spMkLst>
            <pc:docMk/>
            <pc:sldMk cId="2351717289" sldId="294"/>
            <ac:spMk id="3" creationId="{DD4427F8-1098-B5B4-2E26-0242C9BE82F2}"/>
          </ac:spMkLst>
        </pc:spChg>
        <pc:spChg chg="add del mod">
          <ac:chgData name="Bratic, Luke" userId="S::braticlu@msu.edu::6b8ad79e-4cb7-48f1-beb9-aaaff6abe94f" providerId="AD" clId="Web-{1EE8A20F-926C-C0A4-ABD6-C0F96D1E0585}" dt="2023-03-10T13:40:23.710" v="44"/>
          <ac:spMkLst>
            <pc:docMk/>
            <pc:sldMk cId="2351717289" sldId="294"/>
            <ac:spMk id="9" creationId="{F9AB6E7C-8D1F-C883-8C2F-EA5FB5BF575F}"/>
          </ac:spMkLst>
        </pc:spChg>
        <pc:spChg chg="add del">
          <ac:chgData name="Bratic, Luke" userId="S::braticlu@msu.edu::6b8ad79e-4cb7-48f1-beb9-aaaff6abe94f" providerId="AD" clId="Web-{1EE8A20F-926C-C0A4-ABD6-C0F96D1E0585}" dt="2023-03-10T13:40:41.961" v="48"/>
          <ac:spMkLst>
            <pc:docMk/>
            <pc:sldMk cId="2351717289" sldId="294"/>
            <ac:spMk id="10" creationId="{1C0983C3-3A22-96F8-8ED2-2EA74035FE89}"/>
          </ac:spMkLst>
        </pc:spChg>
        <pc:spChg chg="add mod">
          <ac:chgData name="Bratic, Luke" userId="S::braticlu@msu.edu::6b8ad79e-4cb7-48f1-beb9-aaaff6abe94f" providerId="AD" clId="Web-{1EE8A20F-926C-C0A4-ABD6-C0F96D1E0585}" dt="2023-03-10T15:27:18.326" v="709" actId="20577"/>
          <ac:spMkLst>
            <pc:docMk/>
            <pc:sldMk cId="2351717289" sldId="294"/>
            <ac:spMk id="23" creationId="{AFB57452-12A6-B470-1723-6CF8F7FED37D}"/>
          </ac:spMkLst>
        </pc:spChg>
        <pc:spChg chg="add mod">
          <ac:chgData name="Bratic, Luke" userId="S::braticlu@msu.edu::6b8ad79e-4cb7-48f1-beb9-aaaff6abe94f" providerId="AD" clId="Web-{1EE8A20F-926C-C0A4-ABD6-C0F96D1E0585}" dt="2023-03-10T13:54:44.747" v="212" actId="1076"/>
          <ac:spMkLst>
            <pc:docMk/>
            <pc:sldMk cId="2351717289" sldId="294"/>
            <ac:spMk id="25" creationId="{E313A19C-BEC5-339E-389B-9B94D687253B}"/>
          </ac:spMkLst>
        </pc:spChg>
        <pc:spChg chg="add mod">
          <ac:chgData name="Bratic, Luke" userId="S::braticlu@msu.edu::6b8ad79e-4cb7-48f1-beb9-aaaff6abe94f" providerId="AD" clId="Web-{1EE8A20F-926C-C0A4-ABD6-C0F96D1E0585}" dt="2023-03-10T13:54:54.342" v="216" actId="1076"/>
          <ac:spMkLst>
            <pc:docMk/>
            <pc:sldMk cId="2351717289" sldId="294"/>
            <ac:spMk id="26" creationId="{5D5DDDB2-97D7-0D65-6585-06E5A8E606A2}"/>
          </ac:spMkLst>
        </pc:spChg>
        <pc:graphicFrameChg chg="add del mod">
          <ac:chgData name="Bratic, Luke" userId="S::braticlu@msu.edu::6b8ad79e-4cb7-48f1-beb9-aaaff6abe94f" providerId="AD" clId="Web-{1EE8A20F-926C-C0A4-ABD6-C0F96D1E0585}" dt="2023-03-10T13:47:34.455" v="115"/>
          <ac:graphicFrameMkLst>
            <pc:docMk/>
            <pc:sldMk cId="2351717289" sldId="294"/>
            <ac:graphicFrameMk id="14" creationId="{A6ABC68C-9D45-8C26-60EA-CADBC4F8590A}"/>
          </ac:graphicFrameMkLst>
        </pc:graphicFrameChg>
        <pc:graphicFrameChg chg="add del mod modGraphic">
          <ac:chgData name="Bratic, Luke" userId="S::braticlu@msu.edu::6b8ad79e-4cb7-48f1-beb9-aaaff6abe94f" providerId="AD" clId="Web-{1EE8A20F-926C-C0A4-ABD6-C0F96D1E0585}" dt="2023-03-10T13:50:12.527" v="132"/>
          <ac:graphicFrameMkLst>
            <pc:docMk/>
            <pc:sldMk cId="2351717289" sldId="294"/>
            <ac:graphicFrameMk id="17" creationId="{57FC15AB-B435-A04E-BE9A-331ECC9DAB35}"/>
          </ac:graphicFrameMkLst>
        </pc:graphicFrameChg>
        <pc:graphicFrameChg chg="add del mod">
          <ac:chgData name="Bratic, Luke" userId="S::braticlu@msu.edu::6b8ad79e-4cb7-48f1-beb9-aaaff6abe94f" providerId="AD" clId="Web-{1EE8A20F-926C-C0A4-ABD6-C0F96D1E0585}" dt="2023-03-10T13:51:25.610" v="145"/>
          <ac:graphicFrameMkLst>
            <pc:docMk/>
            <pc:sldMk cId="2351717289" sldId="294"/>
            <ac:graphicFrameMk id="20" creationId="{6FA77EB9-FCAA-CCA9-1EA7-9DA0B4D655A2}"/>
          </ac:graphicFrameMkLst>
        </pc:graphicFrameChg>
        <pc:picChg chg="add del mod">
          <ac:chgData name="Bratic, Luke" userId="S::braticlu@msu.edu::6b8ad79e-4cb7-48f1-beb9-aaaff6abe94f" providerId="AD" clId="Web-{1EE8A20F-926C-C0A4-ABD6-C0F96D1E0585}" dt="2023-03-10T13:36:43.821" v="25"/>
          <ac:picMkLst>
            <pc:docMk/>
            <pc:sldMk cId="2351717289" sldId="294"/>
            <ac:picMk id="4" creationId="{C45DB8ED-FE8B-5B6F-F3A6-92DD59E210E0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37:34.887" v="27"/>
          <ac:picMkLst>
            <pc:docMk/>
            <pc:sldMk cId="2351717289" sldId="294"/>
            <ac:picMk id="5" creationId="{4556757A-4994-1647-3AB5-BF36C1B93338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38:54.517" v="36"/>
          <ac:picMkLst>
            <pc:docMk/>
            <pc:sldMk cId="2351717289" sldId="294"/>
            <ac:picMk id="6" creationId="{65BD37EA-1616-6097-A974-93FBF9BED37F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44:57.867" v="79"/>
          <ac:picMkLst>
            <pc:docMk/>
            <pc:sldMk cId="2351717289" sldId="294"/>
            <ac:picMk id="7" creationId="{9084DF32-4DFD-3856-ABDB-920FBA79C9CC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43:27.362" v="71"/>
          <ac:picMkLst>
            <pc:docMk/>
            <pc:sldMk cId="2351717289" sldId="294"/>
            <ac:picMk id="11" creationId="{D0AF2405-5D13-251F-DB2B-E9F7739851E0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48:50.085" v="126"/>
          <ac:picMkLst>
            <pc:docMk/>
            <pc:sldMk cId="2351717289" sldId="294"/>
            <ac:picMk id="12" creationId="{355F91E0-8C2E-F1AF-0968-7850EC32CEF9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47:34.455" v="114"/>
          <ac:picMkLst>
            <pc:docMk/>
            <pc:sldMk cId="2351717289" sldId="294"/>
            <ac:picMk id="15" creationId="{E8C3B711-3496-D499-6232-04C4C6235B6E}"/>
          </ac:picMkLst>
        </pc:picChg>
        <pc:picChg chg="add mod">
          <ac:chgData name="Bratic, Luke" userId="S::braticlu@msu.edu::6b8ad79e-4cb7-48f1-beb9-aaaff6abe94f" providerId="AD" clId="Web-{1EE8A20F-926C-C0A4-ABD6-C0F96D1E0585}" dt="2023-03-10T13:53:45.087" v="183" actId="1076"/>
          <ac:picMkLst>
            <pc:docMk/>
            <pc:sldMk cId="2351717289" sldId="294"/>
            <ac:picMk id="18" creationId="{332EB277-6D31-4E3E-477F-B3867A58A98C}"/>
          </ac:picMkLst>
        </pc:picChg>
        <pc:picChg chg="add mod">
          <ac:chgData name="Bratic, Luke" userId="S::braticlu@msu.edu::6b8ad79e-4cb7-48f1-beb9-aaaff6abe94f" providerId="AD" clId="Web-{1EE8A20F-926C-C0A4-ABD6-C0F96D1E0585}" dt="2023-03-10T13:53:45.040" v="182" actId="1076"/>
          <ac:picMkLst>
            <pc:docMk/>
            <pc:sldMk cId="2351717289" sldId="294"/>
            <ac:picMk id="21" creationId="{6BE19E33-19E6-6DD2-E016-3575CB303DE3}"/>
          </ac:picMkLst>
        </pc:picChg>
      </pc:sldChg>
      <pc:sldChg chg="addSp delSp modSp">
        <pc:chgData name="Bratic, Luke" userId="S::braticlu@msu.edu::6b8ad79e-4cb7-48f1-beb9-aaaff6abe94f" providerId="AD" clId="Web-{1EE8A20F-926C-C0A4-ABD6-C0F96D1E0585}" dt="2023-03-10T15:26:50.387" v="705" actId="1076"/>
        <pc:sldMkLst>
          <pc:docMk/>
          <pc:sldMk cId="1767756632" sldId="296"/>
        </pc:sldMkLst>
        <pc:spChg chg="add del mod">
          <ac:chgData name="Bratic, Luke" userId="S::braticlu@msu.edu::6b8ad79e-4cb7-48f1-beb9-aaaff6abe94f" providerId="AD" clId="Web-{1EE8A20F-926C-C0A4-ABD6-C0F96D1E0585}" dt="2023-03-10T14:02:54.840" v="284"/>
          <ac:spMkLst>
            <pc:docMk/>
            <pc:sldMk cId="1767756632" sldId="296"/>
            <ac:spMk id="3" creationId="{DD404AD6-8044-AB1A-1658-A2EDF2CBEF01}"/>
          </ac:spMkLst>
        </pc:spChg>
        <pc:spChg chg="add del mod">
          <ac:chgData name="Bratic, Luke" userId="S::braticlu@msu.edu::6b8ad79e-4cb7-48f1-beb9-aaaff6abe94f" providerId="AD" clId="Web-{1EE8A20F-926C-C0A4-ABD6-C0F96D1E0585}" dt="2023-03-10T14:41:32.953" v="377"/>
          <ac:spMkLst>
            <pc:docMk/>
            <pc:sldMk cId="1767756632" sldId="296"/>
            <ac:spMk id="11" creationId="{E05071B0-20F5-5A96-EC2B-256DFB4EACC0}"/>
          </ac:spMkLst>
        </pc:spChg>
        <pc:spChg chg="add del mod">
          <ac:chgData name="Bratic, Luke" userId="S::braticlu@msu.edu::6b8ad79e-4cb7-48f1-beb9-aaaff6abe94f" providerId="AD" clId="Web-{1EE8A20F-926C-C0A4-ABD6-C0F96D1E0585}" dt="2023-03-10T14:41:36.578" v="378"/>
          <ac:spMkLst>
            <pc:docMk/>
            <pc:sldMk cId="1767756632" sldId="296"/>
            <ac:spMk id="16" creationId="{280EF224-6E84-A0A7-2726-7454ACCC2387}"/>
          </ac:spMkLst>
        </pc:spChg>
        <pc:spChg chg="add mod">
          <ac:chgData name="Bratic, Luke" userId="S::braticlu@msu.edu::6b8ad79e-4cb7-48f1-beb9-aaaff6abe94f" providerId="AD" clId="Web-{1EE8A20F-926C-C0A4-ABD6-C0F96D1E0585}" dt="2023-03-10T15:26:50.387" v="705" actId="1076"/>
          <ac:spMkLst>
            <pc:docMk/>
            <pc:sldMk cId="1767756632" sldId="296"/>
            <ac:spMk id="18" creationId="{D17BE693-062D-C89B-7B93-C386AB861BBD}"/>
          </ac:spMkLst>
        </pc:spChg>
        <pc:graphicFrameChg chg="add del mod">
          <ac:chgData name="Bratic, Luke" userId="S::braticlu@msu.edu::6b8ad79e-4cb7-48f1-beb9-aaaff6abe94f" providerId="AD" clId="Web-{1EE8A20F-926C-C0A4-ABD6-C0F96D1E0585}" dt="2023-03-10T14:38:35.911" v="301"/>
          <ac:graphicFrameMkLst>
            <pc:docMk/>
            <pc:sldMk cId="1767756632" sldId="296"/>
            <ac:graphicFrameMk id="8" creationId="{79C1E6C9-5FFA-08F8-2739-092380966F63}"/>
          </ac:graphicFrameMkLst>
        </pc:graphicFrameChg>
        <pc:graphicFrameChg chg="add del mod">
          <ac:chgData name="Bratic, Luke" userId="S::braticlu@msu.edu::6b8ad79e-4cb7-48f1-beb9-aaaff6abe94f" providerId="AD" clId="Web-{1EE8A20F-926C-C0A4-ABD6-C0F96D1E0585}" dt="2023-03-10T14:41:30.015" v="375"/>
          <ac:graphicFrameMkLst>
            <pc:docMk/>
            <pc:sldMk cId="1767756632" sldId="296"/>
            <ac:graphicFrameMk id="13" creationId="{03DCC37C-61E3-E17A-7A98-E75F7E59310B}"/>
          </ac:graphicFrameMkLst>
        </pc:graphicFrameChg>
        <pc:picChg chg="add del mod">
          <ac:chgData name="Bratic, Luke" userId="S::braticlu@msu.edu::6b8ad79e-4cb7-48f1-beb9-aaaff6abe94f" providerId="AD" clId="Web-{1EE8A20F-926C-C0A4-ABD6-C0F96D1E0585}" dt="2023-03-10T14:35:46.588" v="287"/>
          <ac:picMkLst>
            <pc:docMk/>
            <pc:sldMk cId="1767756632" sldId="296"/>
            <ac:picMk id="4" creationId="{13EC5DDF-0B43-A3FE-89BA-96599F05E5CE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47:36.518" v="117"/>
          <ac:picMkLst>
            <pc:docMk/>
            <pc:sldMk cId="1767756632" sldId="296"/>
            <ac:picMk id="5" creationId="{C413C86B-D700-275B-260A-13D6505FBD55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4:36:57.451" v="298"/>
          <ac:picMkLst>
            <pc:docMk/>
            <pc:sldMk cId="1767756632" sldId="296"/>
            <ac:picMk id="6" creationId="{0DD8E344-800B-1835-1B4F-3971D4E62423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4:41:01.701" v="371"/>
          <ac:picMkLst>
            <pc:docMk/>
            <pc:sldMk cId="1767756632" sldId="296"/>
            <ac:picMk id="9" creationId="{80B1BF2D-30EB-E57E-AFCF-65B3428ED7BE}"/>
          </ac:picMkLst>
        </pc:picChg>
        <pc:picChg chg="add mod">
          <ac:chgData name="Bratic, Luke" userId="S::braticlu@msu.edu::6b8ad79e-4cb7-48f1-beb9-aaaff6abe94f" providerId="AD" clId="Web-{1EE8A20F-926C-C0A4-ABD6-C0F96D1E0585}" dt="2023-03-10T15:19:31.406" v="701" actId="1076"/>
          <ac:picMkLst>
            <pc:docMk/>
            <pc:sldMk cId="1767756632" sldId="296"/>
            <ac:picMk id="14" creationId="{D92978BB-C5C6-40F2-51D0-2D759B8FFB48}"/>
          </ac:picMkLst>
        </pc:picChg>
      </pc:sldChg>
      <pc:sldChg chg="addSp delSp modSp">
        <pc:chgData name="Bratic, Luke" userId="S::braticlu@msu.edu::6b8ad79e-4cb7-48f1-beb9-aaaff6abe94f" providerId="AD" clId="Web-{1EE8A20F-926C-C0A4-ABD6-C0F96D1E0585}" dt="2023-03-10T15:27:11.357" v="708" actId="20577"/>
        <pc:sldMkLst>
          <pc:docMk/>
          <pc:sldMk cId="2707989291" sldId="297"/>
        </pc:sldMkLst>
        <pc:spChg chg="del mod">
          <ac:chgData name="Bratic, Luke" userId="S::braticlu@msu.edu::6b8ad79e-4cb7-48f1-beb9-aaaff6abe94f" providerId="AD" clId="Web-{1EE8A20F-926C-C0A4-ABD6-C0F96D1E0585}" dt="2023-03-10T13:42:20.483" v="60"/>
          <ac:spMkLst>
            <pc:docMk/>
            <pc:sldMk cId="2707989291" sldId="297"/>
            <ac:spMk id="3" creationId="{97867F16-7F92-A783-59E2-6ABF4F35F7E3}"/>
          </ac:spMkLst>
        </pc:spChg>
        <pc:spChg chg="add del mod">
          <ac:chgData name="Bratic, Luke" userId="S::braticlu@msu.edu::6b8ad79e-4cb7-48f1-beb9-aaaff6abe94f" providerId="AD" clId="Web-{1EE8A20F-926C-C0A4-ABD6-C0F96D1E0585}" dt="2023-03-10T13:42:23.514" v="61"/>
          <ac:spMkLst>
            <pc:docMk/>
            <pc:sldMk cId="2707989291" sldId="297"/>
            <ac:spMk id="6" creationId="{45922693-D647-2445-5807-C5C503141E4D}"/>
          </ac:spMkLst>
        </pc:spChg>
        <pc:spChg chg="add mod">
          <ac:chgData name="Bratic, Luke" userId="S::braticlu@msu.edu::6b8ad79e-4cb7-48f1-beb9-aaaff6abe94f" providerId="AD" clId="Web-{1EE8A20F-926C-C0A4-ABD6-C0F96D1E0585}" dt="2023-03-10T15:27:11.357" v="708" actId="20577"/>
          <ac:spMkLst>
            <pc:docMk/>
            <pc:sldMk cId="2707989291" sldId="297"/>
            <ac:spMk id="13" creationId="{F8A9801A-8182-4317-BBF2-6CD0BF50D990}"/>
          </ac:spMkLst>
        </pc:spChg>
        <pc:graphicFrameChg chg="add del mod">
          <ac:chgData name="Bratic, Luke" userId="S::braticlu@msu.edu::6b8ad79e-4cb7-48f1-beb9-aaaff6abe94f" providerId="AD" clId="Web-{1EE8A20F-926C-C0A4-ABD6-C0F96D1E0585}" dt="2023-03-10T13:57:35.680" v="222"/>
          <ac:graphicFrameMkLst>
            <pc:docMk/>
            <pc:sldMk cId="2707989291" sldId="297"/>
            <ac:graphicFrameMk id="8" creationId="{63373DEB-534E-18AA-5973-FA7E72251FFC}"/>
          </ac:graphicFrameMkLst>
        </pc:graphicFrameChg>
        <pc:picChg chg="add del mod">
          <ac:chgData name="Bratic, Luke" userId="S::braticlu@msu.edu::6b8ad79e-4cb7-48f1-beb9-aaaff6abe94f" providerId="AD" clId="Web-{1EE8A20F-926C-C0A4-ABD6-C0F96D1E0585}" dt="2023-03-10T13:48:51.554" v="127"/>
          <ac:picMkLst>
            <pc:docMk/>
            <pc:sldMk cId="2707989291" sldId="297"/>
            <ac:picMk id="4" creationId="{0219A6E2-CE24-F6FF-EDB4-FA9868BA8B30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57:50.134" v="228"/>
          <ac:picMkLst>
            <pc:docMk/>
            <pc:sldMk cId="2707989291" sldId="297"/>
            <ac:picMk id="9" creationId="{B0D12492-9719-4DE3-1945-AE8B9B045A77}"/>
          </ac:picMkLst>
        </pc:picChg>
        <pc:picChg chg="add mod">
          <ac:chgData name="Bratic, Luke" userId="S::braticlu@msu.edu::6b8ad79e-4cb7-48f1-beb9-aaaff6abe94f" providerId="AD" clId="Web-{1EE8A20F-926C-C0A4-ABD6-C0F96D1E0585}" dt="2023-03-10T14:02:30.542" v="283" actId="14100"/>
          <ac:picMkLst>
            <pc:docMk/>
            <pc:sldMk cId="2707989291" sldId="297"/>
            <ac:picMk id="10" creationId="{850A5920-D194-7593-D879-523439F51907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3:59:37.875" v="241"/>
          <ac:picMkLst>
            <pc:docMk/>
            <pc:sldMk cId="2707989291" sldId="297"/>
            <ac:picMk id="11" creationId="{0C3C2F9E-CF7E-E5C3-4653-E0D02F0E0E68}"/>
          </ac:picMkLst>
        </pc:picChg>
      </pc:sldChg>
      <pc:sldChg chg="addSp delSp modSp">
        <pc:chgData name="Bratic, Luke" userId="S::braticlu@msu.edu::6b8ad79e-4cb7-48f1-beb9-aaaff6abe94f" providerId="AD" clId="Web-{1EE8A20F-926C-C0A4-ABD6-C0F96D1E0585}" dt="2023-03-10T14:53:06.714" v="480" actId="1076"/>
        <pc:sldMkLst>
          <pc:docMk/>
          <pc:sldMk cId="3635238651" sldId="300"/>
        </pc:sldMkLst>
        <pc:spChg chg="mod">
          <ac:chgData name="Bratic, Luke" userId="S::braticlu@msu.edu::6b8ad79e-4cb7-48f1-beb9-aaaff6abe94f" providerId="AD" clId="Web-{1EE8A20F-926C-C0A4-ABD6-C0F96D1E0585}" dt="2023-03-10T14:47:18.115" v="438" actId="14100"/>
          <ac:spMkLst>
            <pc:docMk/>
            <pc:sldMk cId="3635238651" sldId="300"/>
            <ac:spMk id="3" creationId="{8C85B51C-DF24-73E6-B03D-8CCFD42E6B31}"/>
          </ac:spMkLst>
        </pc:spChg>
        <pc:graphicFrameChg chg="add del mod">
          <ac:chgData name="Bratic, Luke" userId="S::braticlu@msu.edu::6b8ad79e-4cb7-48f1-beb9-aaaff6abe94f" providerId="AD" clId="Web-{1EE8A20F-926C-C0A4-ABD6-C0F96D1E0585}" dt="2023-03-10T14:48:10.634" v="447"/>
          <ac:graphicFrameMkLst>
            <pc:docMk/>
            <pc:sldMk cId="3635238651" sldId="300"/>
            <ac:graphicFrameMk id="5" creationId="{6E4DFC9E-74A3-7482-3A8C-E41A76783D1D}"/>
          </ac:graphicFrameMkLst>
        </pc:graphicFrameChg>
        <pc:picChg chg="add del mod">
          <ac:chgData name="Bratic, Luke" userId="S::braticlu@msu.edu::6b8ad79e-4cb7-48f1-beb9-aaaff6abe94f" providerId="AD" clId="Web-{1EE8A20F-926C-C0A4-ABD6-C0F96D1E0585}" dt="2023-03-10T14:49:42.561" v="459"/>
          <ac:picMkLst>
            <pc:docMk/>
            <pc:sldMk cId="3635238651" sldId="300"/>
            <ac:picMk id="6" creationId="{2153338D-EB67-D851-76CD-A36ACD6385DD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4:52:11.148" v="467"/>
          <ac:picMkLst>
            <pc:docMk/>
            <pc:sldMk cId="3635238651" sldId="300"/>
            <ac:picMk id="7" creationId="{3D6A85F4-CDC3-74BA-8E3B-30535C017C16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4:53:06.714" v="480" actId="1076"/>
          <ac:picMkLst>
            <pc:docMk/>
            <pc:sldMk cId="3635238651" sldId="300"/>
            <ac:picMk id="8" creationId="{FE6B93F0-DF4D-A499-2BFC-5F041136132D}"/>
          </ac:picMkLst>
        </pc:picChg>
      </pc:sldChg>
      <pc:sldChg chg="addSp delSp modSp">
        <pc:chgData name="Bratic, Luke" userId="S::braticlu@msu.edu::6b8ad79e-4cb7-48f1-beb9-aaaff6abe94f" providerId="AD" clId="Web-{1EE8A20F-926C-C0A4-ABD6-C0F96D1E0585}" dt="2023-03-10T14:59:15.847" v="557" actId="14100"/>
        <pc:sldMkLst>
          <pc:docMk/>
          <pc:sldMk cId="2150012961" sldId="302"/>
        </pc:sldMkLst>
        <pc:spChg chg="mod">
          <ac:chgData name="Bratic, Luke" userId="S::braticlu@msu.edu::6b8ad79e-4cb7-48f1-beb9-aaaff6abe94f" providerId="AD" clId="Web-{1EE8A20F-926C-C0A4-ABD6-C0F96D1E0585}" dt="2023-03-10T14:59:07.018" v="556" actId="1076"/>
          <ac:spMkLst>
            <pc:docMk/>
            <pc:sldMk cId="2150012961" sldId="302"/>
            <ac:spMk id="3" creationId="{8C85B51C-DF24-73E6-B03D-8CCFD42E6B31}"/>
          </ac:spMkLst>
        </pc:spChg>
        <pc:spChg chg="add mod">
          <ac:chgData name="Bratic, Luke" userId="S::braticlu@msu.edu::6b8ad79e-4cb7-48f1-beb9-aaaff6abe94f" providerId="AD" clId="Web-{1EE8A20F-926C-C0A4-ABD6-C0F96D1E0585}" dt="2023-03-10T14:58:20.093" v="535" actId="1076"/>
          <ac:spMkLst>
            <pc:docMk/>
            <pc:sldMk cId="2150012961" sldId="302"/>
            <ac:spMk id="15" creationId="{D815E298-6D8F-DB52-98C9-645AF7940B2F}"/>
          </ac:spMkLst>
        </pc:spChg>
        <pc:spChg chg="add mod">
          <ac:chgData name="Bratic, Luke" userId="S::braticlu@msu.edu::6b8ad79e-4cb7-48f1-beb9-aaaff6abe94f" providerId="AD" clId="Web-{1EE8A20F-926C-C0A4-ABD6-C0F96D1E0585}" dt="2023-03-10T14:59:15.847" v="557" actId="14100"/>
          <ac:spMkLst>
            <pc:docMk/>
            <pc:sldMk cId="2150012961" sldId="302"/>
            <ac:spMk id="16" creationId="{1331119E-84D1-4CE9-E205-D764FF0F9C0D}"/>
          </ac:spMkLst>
        </pc:spChg>
        <pc:spChg chg="add mod">
          <ac:chgData name="Bratic, Luke" userId="S::braticlu@msu.edu::6b8ad79e-4cb7-48f1-beb9-aaaff6abe94f" providerId="AD" clId="Web-{1EE8A20F-926C-C0A4-ABD6-C0F96D1E0585}" dt="2023-03-10T14:59:00.017" v="555" actId="1076"/>
          <ac:spMkLst>
            <pc:docMk/>
            <pc:sldMk cId="2150012961" sldId="302"/>
            <ac:spMk id="17" creationId="{DD9751F2-6E3C-B8D4-F745-884E1FBAE6AE}"/>
          </ac:spMkLst>
        </pc:spChg>
        <pc:graphicFrameChg chg="add del mod">
          <ac:chgData name="Bratic, Luke" userId="S::braticlu@msu.edu::6b8ad79e-4cb7-48f1-beb9-aaaff6abe94f" providerId="AD" clId="Web-{1EE8A20F-926C-C0A4-ABD6-C0F96D1E0585}" dt="2023-03-10T14:55:36.208" v="483"/>
          <ac:graphicFrameMkLst>
            <pc:docMk/>
            <pc:sldMk cId="2150012961" sldId="302"/>
            <ac:graphicFrameMk id="5" creationId="{5A748654-A3D6-A94A-4101-2FB2EAEF0A43}"/>
          </ac:graphicFrameMkLst>
        </pc:graphicFrameChg>
        <pc:graphicFrameChg chg="add del mod">
          <ac:chgData name="Bratic, Luke" userId="S::braticlu@msu.edu::6b8ad79e-4cb7-48f1-beb9-aaaff6abe94f" providerId="AD" clId="Web-{1EE8A20F-926C-C0A4-ABD6-C0F96D1E0585}" dt="2023-03-10T14:56:06.616" v="490"/>
          <ac:graphicFrameMkLst>
            <pc:docMk/>
            <pc:sldMk cId="2150012961" sldId="302"/>
            <ac:graphicFrameMk id="8" creationId="{93485D66-7022-C72C-3990-D7CF1E90ED95}"/>
          </ac:graphicFrameMkLst>
        </pc:graphicFrameChg>
        <pc:graphicFrameChg chg="add del mod">
          <ac:chgData name="Bratic, Luke" userId="S::braticlu@msu.edu::6b8ad79e-4cb7-48f1-beb9-aaaff6abe94f" providerId="AD" clId="Web-{1EE8A20F-926C-C0A4-ABD6-C0F96D1E0585}" dt="2023-03-10T14:57:40.497" v="520"/>
          <ac:graphicFrameMkLst>
            <pc:docMk/>
            <pc:sldMk cId="2150012961" sldId="302"/>
            <ac:graphicFrameMk id="11" creationId="{653B6E21-17A7-E9BC-9EAC-BB9DA3704292}"/>
          </ac:graphicFrameMkLst>
        </pc:graphicFrameChg>
        <pc:graphicFrameChg chg="add del mod">
          <ac:chgData name="Bratic, Luke" userId="S::braticlu@msu.edu::6b8ad79e-4cb7-48f1-beb9-aaaff6abe94f" providerId="AD" clId="Web-{1EE8A20F-926C-C0A4-ABD6-C0F96D1E0585}" dt="2023-03-10T14:57:46.904" v="522"/>
          <ac:graphicFrameMkLst>
            <pc:docMk/>
            <pc:sldMk cId="2150012961" sldId="302"/>
            <ac:graphicFrameMk id="13" creationId="{9C5501EB-B8FA-D63F-6B38-54C4DC6BF5DC}"/>
          </ac:graphicFrameMkLst>
        </pc:graphicFrameChg>
        <pc:picChg chg="add mod">
          <ac:chgData name="Bratic, Luke" userId="S::braticlu@msu.edu::6b8ad79e-4cb7-48f1-beb9-aaaff6abe94f" providerId="AD" clId="Web-{1EE8A20F-926C-C0A4-ABD6-C0F96D1E0585}" dt="2023-03-10T14:56:55.135" v="507" actId="1076"/>
          <ac:picMkLst>
            <pc:docMk/>
            <pc:sldMk cId="2150012961" sldId="302"/>
            <ac:picMk id="6" creationId="{AB8B5E97-0A65-B581-FEF8-C8C8C01D30D5}"/>
          </ac:picMkLst>
        </pc:picChg>
        <pc:picChg chg="add mod">
          <ac:chgData name="Bratic, Luke" userId="S::braticlu@msu.edu::6b8ad79e-4cb7-48f1-beb9-aaaff6abe94f" providerId="AD" clId="Web-{1EE8A20F-926C-C0A4-ABD6-C0F96D1E0585}" dt="2023-03-10T14:56:57.979" v="508" actId="1076"/>
          <ac:picMkLst>
            <pc:docMk/>
            <pc:sldMk cId="2150012961" sldId="302"/>
            <ac:picMk id="9" creationId="{1177FC48-2E2F-A76F-3FF0-1F4FDF17562B}"/>
          </ac:picMkLst>
        </pc:picChg>
      </pc:sldChg>
      <pc:sldChg chg="addSp delSp modSp">
        <pc:chgData name="Bratic, Luke" userId="S::braticlu@msu.edu::6b8ad79e-4cb7-48f1-beb9-aaaff6abe94f" providerId="AD" clId="Web-{1EE8A20F-926C-C0A4-ABD6-C0F96D1E0585}" dt="2023-03-10T15:03:51.176" v="599" actId="1076"/>
        <pc:sldMkLst>
          <pc:docMk/>
          <pc:sldMk cId="4220285304" sldId="304"/>
        </pc:sldMkLst>
        <pc:spChg chg="mod">
          <ac:chgData name="Bratic, Luke" userId="S::braticlu@msu.edu::6b8ad79e-4cb7-48f1-beb9-aaaff6abe94f" providerId="AD" clId="Web-{1EE8A20F-926C-C0A4-ABD6-C0F96D1E0585}" dt="2023-03-10T15:03:42.019" v="596" actId="1076"/>
          <ac:spMkLst>
            <pc:docMk/>
            <pc:sldMk cId="4220285304" sldId="304"/>
            <ac:spMk id="3" creationId="{90D36840-1749-70A3-3FA4-44279B932C88}"/>
          </ac:spMkLst>
        </pc:spChg>
        <pc:spChg chg="add mod">
          <ac:chgData name="Bratic, Luke" userId="S::braticlu@msu.edu::6b8ad79e-4cb7-48f1-beb9-aaaff6abe94f" providerId="AD" clId="Web-{1EE8A20F-926C-C0A4-ABD6-C0F96D1E0585}" dt="2023-03-10T15:03:51.176" v="599" actId="1076"/>
          <ac:spMkLst>
            <pc:docMk/>
            <pc:sldMk cId="4220285304" sldId="304"/>
            <ac:spMk id="10" creationId="{0156F625-0AF1-A93A-A15B-04DC04CAB3CA}"/>
          </ac:spMkLst>
        </pc:spChg>
        <pc:picChg chg="add del mod">
          <ac:chgData name="Bratic, Luke" userId="S::braticlu@msu.edu::6b8ad79e-4cb7-48f1-beb9-aaaff6abe94f" providerId="AD" clId="Web-{1EE8A20F-926C-C0A4-ABD6-C0F96D1E0585}" dt="2023-03-10T15:02:03.310" v="570"/>
          <ac:picMkLst>
            <pc:docMk/>
            <pc:sldMk cId="4220285304" sldId="304"/>
            <ac:picMk id="4" creationId="{3B0BF04D-F164-CBEE-1659-6EC4E886D0A7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5:02:30.030" v="576"/>
          <ac:picMkLst>
            <pc:docMk/>
            <pc:sldMk cId="4220285304" sldId="304"/>
            <ac:picMk id="5" creationId="{8D399678-534C-0A24-2217-E5CE54922056}"/>
          </ac:picMkLst>
        </pc:picChg>
        <pc:picChg chg="add mod">
          <ac:chgData name="Bratic, Luke" userId="S::braticlu@msu.edu::6b8ad79e-4cb7-48f1-beb9-aaaff6abe94f" providerId="AD" clId="Web-{1EE8A20F-926C-C0A4-ABD6-C0F96D1E0585}" dt="2023-03-10T15:03:48.410" v="598" actId="1076"/>
          <ac:picMkLst>
            <pc:docMk/>
            <pc:sldMk cId="4220285304" sldId="304"/>
            <ac:picMk id="6" creationId="{2B7062DF-8E45-E29D-4BA2-6C91492E8770}"/>
          </ac:picMkLst>
        </pc:picChg>
        <pc:picChg chg="add mod">
          <ac:chgData name="Bratic, Luke" userId="S::braticlu@msu.edu::6b8ad79e-4cb7-48f1-beb9-aaaff6abe94f" providerId="AD" clId="Web-{1EE8A20F-926C-C0A4-ABD6-C0F96D1E0585}" dt="2023-03-10T15:03:37.441" v="595" actId="1076"/>
          <ac:picMkLst>
            <pc:docMk/>
            <pc:sldMk cId="4220285304" sldId="304"/>
            <ac:picMk id="7" creationId="{E417000E-8951-D219-62A0-88E382CC56F9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5:03:14.002" v="590"/>
          <ac:picMkLst>
            <pc:docMk/>
            <pc:sldMk cId="4220285304" sldId="304"/>
            <ac:picMk id="8" creationId="{78764FAB-4946-A5B7-AD2F-622B29A5812E}"/>
          </ac:picMkLst>
        </pc:picChg>
      </pc:sldChg>
      <pc:sldChg chg="addSp delSp modSp">
        <pc:chgData name="Bratic, Luke" userId="S::braticlu@msu.edu::6b8ad79e-4cb7-48f1-beb9-aaaff6abe94f" providerId="AD" clId="Web-{1EE8A20F-926C-C0A4-ABD6-C0F96D1E0585}" dt="2023-03-10T15:06:49.593" v="629" actId="14100"/>
        <pc:sldMkLst>
          <pc:docMk/>
          <pc:sldMk cId="3022032426" sldId="305"/>
        </pc:sldMkLst>
        <pc:spChg chg="del">
          <ac:chgData name="Bratic, Luke" userId="S::braticlu@msu.edu::6b8ad79e-4cb7-48f1-beb9-aaaff6abe94f" providerId="AD" clId="Web-{1EE8A20F-926C-C0A4-ABD6-C0F96D1E0585}" dt="2023-03-10T15:05:19.775" v="614"/>
          <ac:spMkLst>
            <pc:docMk/>
            <pc:sldMk cId="3022032426" sldId="305"/>
            <ac:spMk id="3" creationId="{9227C8B9-8E64-1FC5-C8FA-1B25A9FF3C04}"/>
          </ac:spMkLst>
        </pc:spChg>
        <pc:spChg chg="add del mod">
          <ac:chgData name="Bratic, Luke" userId="S::braticlu@msu.edu::6b8ad79e-4cb7-48f1-beb9-aaaff6abe94f" providerId="AD" clId="Web-{1EE8A20F-926C-C0A4-ABD6-C0F96D1E0585}" dt="2023-03-10T15:05:23.838" v="615"/>
          <ac:spMkLst>
            <pc:docMk/>
            <pc:sldMk cId="3022032426" sldId="305"/>
            <ac:spMk id="8" creationId="{257DBA12-B229-8B31-FB4F-4D3026ABA5F6}"/>
          </ac:spMkLst>
        </pc:spChg>
        <pc:spChg chg="add mod">
          <ac:chgData name="Bratic, Luke" userId="S::braticlu@msu.edu::6b8ad79e-4cb7-48f1-beb9-aaaff6abe94f" providerId="AD" clId="Web-{1EE8A20F-926C-C0A4-ABD6-C0F96D1E0585}" dt="2023-03-10T15:05:27.573" v="616"/>
          <ac:spMkLst>
            <pc:docMk/>
            <pc:sldMk cId="3022032426" sldId="305"/>
            <ac:spMk id="10" creationId="{C18EBD78-40D4-8DF7-FEBE-D8192B5B7A06}"/>
          </ac:spMkLst>
        </pc:spChg>
        <pc:spChg chg="add">
          <ac:chgData name="Bratic, Luke" userId="S::braticlu@msu.edu::6b8ad79e-4cb7-48f1-beb9-aaaff6abe94f" providerId="AD" clId="Web-{1EE8A20F-926C-C0A4-ABD6-C0F96D1E0585}" dt="2023-03-10T15:05:35.886" v="618"/>
          <ac:spMkLst>
            <pc:docMk/>
            <pc:sldMk cId="3022032426" sldId="305"/>
            <ac:spMk id="12" creationId="{775D0F71-B1CD-AC25-CB63-C246FFE52901}"/>
          </ac:spMkLst>
        </pc:spChg>
        <pc:picChg chg="add mod">
          <ac:chgData name="Bratic, Luke" userId="S::braticlu@msu.edu::6b8ad79e-4cb7-48f1-beb9-aaaff6abe94f" providerId="AD" clId="Web-{1EE8A20F-926C-C0A4-ABD6-C0F96D1E0585}" dt="2023-03-10T15:05:30.104" v="617" actId="1076"/>
          <ac:picMkLst>
            <pc:docMk/>
            <pc:sldMk cId="3022032426" sldId="305"/>
            <ac:picMk id="4" creationId="{F48D5DED-1077-07AA-AA8D-D7D260D91EC5}"/>
          </ac:picMkLst>
        </pc:picChg>
        <pc:picChg chg="add del">
          <ac:chgData name="Bratic, Luke" userId="S::braticlu@msu.edu::6b8ad79e-4cb7-48f1-beb9-aaaff6abe94f" providerId="AD" clId="Web-{1EE8A20F-926C-C0A4-ABD6-C0F96D1E0585}" dt="2023-03-10T15:05:02.165" v="608"/>
          <ac:picMkLst>
            <pc:docMk/>
            <pc:sldMk cId="3022032426" sldId="305"/>
            <ac:picMk id="6" creationId="{3FD4C18C-7D73-A0F7-42D3-EDBC9F9EAA04}"/>
          </ac:picMkLst>
        </pc:picChg>
        <pc:picChg chg="add del mod">
          <ac:chgData name="Bratic, Luke" userId="S::braticlu@msu.edu::6b8ad79e-4cb7-48f1-beb9-aaaff6abe94f" providerId="AD" clId="Web-{1EE8A20F-926C-C0A4-ABD6-C0F96D1E0585}" dt="2023-03-10T15:06:19.185" v="623"/>
          <ac:picMkLst>
            <pc:docMk/>
            <pc:sldMk cId="3022032426" sldId="305"/>
            <ac:picMk id="13" creationId="{D1A97107-C54B-AF1B-5EFC-98BE9C1BB3E8}"/>
          </ac:picMkLst>
        </pc:picChg>
        <pc:picChg chg="add mod">
          <ac:chgData name="Bratic, Luke" userId="S::braticlu@msu.edu::6b8ad79e-4cb7-48f1-beb9-aaaff6abe94f" providerId="AD" clId="Web-{1EE8A20F-926C-C0A4-ABD6-C0F96D1E0585}" dt="2023-03-10T15:06:49.593" v="629" actId="14100"/>
          <ac:picMkLst>
            <pc:docMk/>
            <pc:sldMk cId="3022032426" sldId="305"/>
            <ac:picMk id="14" creationId="{8EF68C65-64F9-6E81-1E08-3B32B98CDFF1}"/>
          </ac:picMkLst>
        </pc:picChg>
      </pc:sldChg>
      <pc:sldChg chg="addSp delSp modSp">
        <pc:chgData name="Bratic, Luke" userId="S::braticlu@msu.edu::6b8ad79e-4cb7-48f1-beb9-aaaff6abe94f" providerId="AD" clId="Web-{1EE8A20F-926C-C0A4-ABD6-C0F96D1E0585}" dt="2023-03-10T15:09:34.385" v="644"/>
        <pc:sldMkLst>
          <pc:docMk/>
          <pc:sldMk cId="1635351092" sldId="306"/>
        </pc:sldMkLst>
        <pc:spChg chg="del">
          <ac:chgData name="Bratic, Luke" userId="S::braticlu@msu.edu::6b8ad79e-4cb7-48f1-beb9-aaaff6abe94f" providerId="AD" clId="Web-{1EE8A20F-926C-C0A4-ABD6-C0F96D1E0585}" dt="2023-03-10T15:08:05.348" v="638"/>
          <ac:spMkLst>
            <pc:docMk/>
            <pc:sldMk cId="1635351092" sldId="306"/>
            <ac:spMk id="3" creationId="{9227C8B9-8E64-1FC5-C8FA-1B25A9FF3C04}"/>
          </ac:spMkLst>
        </pc:spChg>
        <pc:spChg chg="add">
          <ac:chgData name="Bratic, Luke" userId="S::braticlu@msu.edu::6b8ad79e-4cb7-48f1-beb9-aaaff6abe94f" providerId="AD" clId="Web-{1EE8A20F-926C-C0A4-ABD6-C0F96D1E0585}" dt="2023-03-10T15:08:00.457" v="635"/>
          <ac:spMkLst>
            <pc:docMk/>
            <pc:sldMk cId="1635351092" sldId="306"/>
            <ac:spMk id="9" creationId="{49DCE392-4B15-0CE0-1610-EDFB44BB3ECC}"/>
          </ac:spMkLst>
        </pc:spChg>
        <pc:spChg chg="add">
          <ac:chgData name="Bratic, Luke" userId="S::braticlu@msu.edu::6b8ad79e-4cb7-48f1-beb9-aaaff6abe94f" providerId="AD" clId="Web-{1EE8A20F-926C-C0A4-ABD6-C0F96D1E0585}" dt="2023-03-10T15:08:00.473" v="636"/>
          <ac:spMkLst>
            <pc:docMk/>
            <pc:sldMk cId="1635351092" sldId="306"/>
            <ac:spMk id="11" creationId="{0569C148-F3FF-9491-DA3C-DA97414A9B3D}"/>
          </ac:spMkLst>
        </pc:spChg>
        <pc:spChg chg="add del mod">
          <ac:chgData name="Bratic, Luke" userId="S::braticlu@msu.edu::6b8ad79e-4cb7-48f1-beb9-aaaff6abe94f" providerId="AD" clId="Web-{1EE8A20F-926C-C0A4-ABD6-C0F96D1E0585}" dt="2023-03-10T15:08:07.833" v="639"/>
          <ac:spMkLst>
            <pc:docMk/>
            <pc:sldMk cId="1635351092" sldId="306"/>
            <ac:spMk id="13" creationId="{4AF285AE-DFD9-2CF4-242D-C66A97C2F318}"/>
          </ac:spMkLst>
        </pc:spChg>
        <pc:picChg chg="add del mod">
          <ac:chgData name="Bratic, Luke" userId="S::braticlu@msu.edu::6b8ad79e-4cb7-48f1-beb9-aaaff6abe94f" providerId="AD" clId="Web-{1EE8A20F-926C-C0A4-ABD6-C0F96D1E0585}" dt="2023-03-10T15:05:05.056" v="610"/>
          <ac:picMkLst>
            <pc:docMk/>
            <pc:sldMk cId="1635351092" sldId="306"/>
            <ac:picMk id="4" creationId="{4031E262-A4C9-FBCD-4F2A-70C5A1127D4B}"/>
          </ac:picMkLst>
        </pc:picChg>
        <pc:picChg chg="add del">
          <ac:chgData name="Bratic, Luke" userId="S::braticlu@msu.edu::6b8ad79e-4cb7-48f1-beb9-aaaff6abe94f" providerId="AD" clId="Web-{1EE8A20F-926C-C0A4-ABD6-C0F96D1E0585}" dt="2023-03-10T15:07:53.457" v="634"/>
          <ac:picMkLst>
            <pc:docMk/>
            <pc:sldMk cId="1635351092" sldId="306"/>
            <ac:picMk id="6" creationId="{28E97148-A1F7-AC25-175D-1441F554065F}"/>
          </ac:picMkLst>
        </pc:picChg>
        <pc:picChg chg="add mod">
          <ac:chgData name="Bratic, Luke" userId="S::braticlu@msu.edu::6b8ad79e-4cb7-48f1-beb9-aaaff6abe94f" providerId="AD" clId="Web-{1EE8A20F-926C-C0A4-ABD6-C0F96D1E0585}" dt="2023-03-10T15:08:13.130" v="640" actId="1076"/>
          <ac:picMkLst>
            <pc:docMk/>
            <pc:sldMk cId="1635351092" sldId="306"/>
            <ac:picMk id="7" creationId="{1DC70EEC-13F5-7374-1B70-9C32A01CA660}"/>
          </ac:picMkLst>
        </pc:picChg>
        <pc:picChg chg="add mod">
          <ac:chgData name="Bratic, Luke" userId="S::braticlu@msu.edu::6b8ad79e-4cb7-48f1-beb9-aaaff6abe94f" providerId="AD" clId="Web-{1EE8A20F-926C-C0A4-ABD6-C0F96D1E0585}" dt="2023-03-10T15:09:34.385" v="644"/>
          <ac:picMkLst>
            <pc:docMk/>
            <pc:sldMk cId="1635351092" sldId="306"/>
            <ac:picMk id="14" creationId="{62CF1DE4-1A1E-7920-D7D4-B73F1C4382C5}"/>
          </ac:picMkLst>
        </pc:picChg>
      </pc:sldChg>
      <pc:sldChg chg="addSp delSp modSp add replId">
        <pc:chgData name="Bratic, Luke" userId="S::braticlu@msu.edu::6b8ad79e-4cb7-48f1-beb9-aaaff6abe94f" providerId="AD" clId="Web-{1EE8A20F-926C-C0A4-ABD6-C0F96D1E0585}" dt="2023-03-10T15:26:29.713" v="703" actId="20577"/>
        <pc:sldMkLst>
          <pc:docMk/>
          <pc:sldMk cId="316934806" sldId="311"/>
        </pc:sldMkLst>
        <pc:spChg chg="add mod">
          <ac:chgData name="Bratic, Luke" userId="S::braticlu@msu.edu::6b8ad79e-4cb7-48f1-beb9-aaaff6abe94f" providerId="AD" clId="Web-{1EE8A20F-926C-C0A4-ABD6-C0F96D1E0585}" dt="2023-03-10T15:26:29.713" v="703" actId="20577"/>
          <ac:spMkLst>
            <pc:docMk/>
            <pc:sldMk cId="316934806" sldId="311"/>
            <ac:spMk id="8" creationId="{59D95820-0FD1-80AA-A75D-9A19BDDF7F3E}"/>
          </ac:spMkLst>
        </pc:spChg>
        <pc:graphicFrameChg chg="add del mod">
          <ac:chgData name="Bratic, Luke" userId="S::braticlu@msu.edu::6b8ad79e-4cb7-48f1-beb9-aaaff6abe94f" providerId="AD" clId="Web-{1EE8A20F-926C-C0A4-ABD6-C0F96D1E0585}" dt="2023-03-10T14:43:42.273" v="403"/>
          <ac:graphicFrameMkLst>
            <pc:docMk/>
            <pc:sldMk cId="316934806" sldId="311"/>
            <ac:graphicFrameMk id="4" creationId="{8CBB6BD5-2FF2-C2DF-B58B-2BD6BFC9F272}"/>
          </ac:graphicFrameMkLst>
        </pc:graphicFrameChg>
        <pc:picChg chg="add mod">
          <ac:chgData name="Bratic, Luke" userId="S::braticlu@msu.edu::6b8ad79e-4cb7-48f1-beb9-aaaff6abe94f" providerId="AD" clId="Web-{1EE8A20F-926C-C0A4-ABD6-C0F96D1E0585}" dt="2023-03-10T14:44:01.681" v="409" actId="1076"/>
          <ac:picMkLst>
            <pc:docMk/>
            <pc:sldMk cId="316934806" sldId="311"/>
            <ac:picMk id="5" creationId="{120F4074-ECD4-E8ED-01B1-D4F76FB8E5D0}"/>
          </ac:picMkLst>
        </pc:picChg>
        <pc:picChg chg="del">
          <ac:chgData name="Bratic, Luke" userId="S::braticlu@msu.edu::6b8ad79e-4cb7-48f1-beb9-aaaff6abe94f" providerId="AD" clId="Web-{1EE8A20F-926C-C0A4-ABD6-C0F96D1E0585}" dt="2023-03-10T14:42:41.926" v="400"/>
          <ac:picMkLst>
            <pc:docMk/>
            <pc:sldMk cId="316934806" sldId="311"/>
            <ac:picMk id="6" creationId="{0DD8E344-800B-1835-1B4F-3971D4E62423}"/>
          </ac:picMkLst>
        </pc:picChg>
      </pc:sldChg>
      <pc:sldChg chg="addSp delSp modSp add replId">
        <pc:chgData name="Bratic, Luke" userId="S::braticlu@msu.edu::6b8ad79e-4cb7-48f1-beb9-aaaff6abe94f" providerId="AD" clId="Web-{1EE8A20F-926C-C0A4-ABD6-C0F96D1E0585}" dt="2023-03-10T15:18:34.621" v="698"/>
        <pc:sldMkLst>
          <pc:docMk/>
          <pc:sldMk cId="809486476" sldId="312"/>
        </pc:sldMkLst>
        <pc:spChg chg="mod">
          <ac:chgData name="Bratic, Luke" userId="S::braticlu@msu.edu::6b8ad79e-4cb7-48f1-beb9-aaaff6abe94f" providerId="AD" clId="Web-{1EE8A20F-926C-C0A4-ABD6-C0F96D1E0585}" dt="2023-03-10T15:10:48.327" v="657" actId="14100"/>
          <ac:spMkLst>
            <pc:docMk/>
            <pc:sldMk cId="809486476" sldId="312"/>
            <ac:spMk id="3" creationId="{8C85B51C-DF24-73E6-B03D-8CCFD42E6B31}"/>
          </ac:spMkLst>
        </pc:spChg>
        <pc:spChg chg="mod">
          <ac:chgData name="Bratic, Luke" userId="S::braticlu@msu.edu::6b8ad79e-4cb7-48f1-beb9-aaaff6abe94f" providerId="AD" clId="Web-{1EE8A20F-926C-C0A4-ABD6-C0F96D1E0585}" dt="2023-03-10T15:10:59.328" v="670" actId="1076"/>
          <ac:spMkLst>
            <pc:docMk/>
            <pc:sldMk cId="809486476" sldId="312"/>
            <ac:spMk id="15" creationId="{D815E298-6D8F-DB52-98C9-645AF7940B2F}"/>
          </ac:spMkLst>
        </pc:spChg>
        <pc:graphicFrameChg chg="add del mod">
          <ac:chgData name="Bratic, Luke" userId="S::braticlu@msu.edu::6b8ad79e-4cb7-48f1-beb9-aaaff6abe94f" providerId="AD" clId="Web-{1EE8A20F-926C-C0A4-ABD6-C0F96D1E0585}" dt="2023-03-10T15:14:39.279" v="675"/>
          <ac:graphicFrameMkLst>
            <pc:docMk/>
            <pc:sldMk cId="809486476" sldId="312"/>
            <ac:graphicFrameMk id="5" creationId="{8AC63E93-2B62-2451-11A9-ABD40EC32B6C}"/>
          </ac:graphicFrameMkLst>
        </pc:graphicFrameChg>
        <pc:graphicFrameChg chg="add del mod">
          <ac:chgData name="Bratic, Luke" userId="S::braticlu@msu.edu::6b8ad79e-4cb7-48f1-beb9-aaaff6abe94f" providerId="AD" clId="Web-{1EE8A20F-926C-C0A4-ABD6-C0F96D1E0585}" dt="2023-03-10T15:18:11.245" v="691"/>
          <ac:graphicFrameMkLst>
            <pc:docMk/>
            <pc:sldMk cId="809486476" sldId="312"/>
            <ac:graphicFrameMk id="10" creationId="{110ECC1F-F869-437F-0EE0-BF13F15B5F98}"/>
          </ac:graphicFrameMkLst>
        </pc:graphicFrameChg>
        <pc:picChg chg="del mod">
          <ac:chgData name="Bratic, Luke" userId="S::braticlu@msu.edu::6b8ad79e-4cb7-48f1-beb9-aaaff6abe94f" providerId="AD" clId="Web-{1EE8A20F-926C-C0A4-ABD6-C0F96D1E0585}" dt="2023-03-10T15:18:34.621" v="698"/>
          <ac:picMkLst>
            <pc:docMk/>
            <pc:sldMk cId="809486476" sldId="312"/>
            <ac:picMk id="6" creationId="{AB8B5E97-0A65-B581-FEF8-C8C8C01D30D5}"/>
          </ac:picMkLst>
        </pc:picChg>
        <pc:picChg chg="add mod ord">
          <ac:chgData name="Bratic, Luke" userId="S::braticlu@msu.edu::6b8ad79e-4cb7-48f1-beb9-aaaff6abe94f" providerId="AD" clId="Web-{1EE8A20F-926C-C0A4-ABD6-C0F96D1E0585}" dt="2023-03-10T15:15:01.436" v="683"/>
          <ac:picMkLst>
            <pc:docMk/>
            <pc:sldMk cId="809486476" sldId="312"/>
            <ac:picMk id="7" creationId="{270761B2-D37F-FF41-97A1-487FD4C6553E}"/>
          </ac:picMkLst>
        </pc:picChg>
        <pc:picChg chg="del">
          <ac:chgData name="Bratic, Luke" userId="S::braticlu@msu.edu::6b8ad79e-4cb7-48f1-beb9-aaaff6abe94f" providerId="AD" clId="Web-{1EE8A20F-926C-C0A4-ABD6-C0F96D1E0585}" dt="2023-03-10T15:15:04.640" v="684"/>
          <ac:picMkLst>
            <pc:docMk/>
            <pc:sldMk cId="809486476" sldId="312"/>
            <ac:picMk id="9" creationId="{1177FC48-2E2F-A76F-3FF0-1F4FDF17562B}"/>
          </ac:picMkLst>
        </pc:picChg>
        <pc:picChg chg="add mod ord">
          <ac:chgData name="Bratic, Luke" userId="S::braticlu@msu.edu::6b8ad79e-4cb7-48f1-beb9-aaaff6abe94f" providerId="AD" clId="Web-{1EE8A20F-926C-C0A4-ABD6-C0F96D1E0585}" dt="2023-03-10T15:18:32.543" v="697"/>
          <ac:picMkLst>
            <pc:docMk/>
            <pc:sldMk cId="809486476" sldId="312"/>
            <ac:picMk id="11" creationId="{2794DA85-E2E9-FB23-249D-6E352A2E7886}"/>
          </ac:picMkLst>
        </pc:picChg>
      </pc:sldChg>
    </pc:docChg>
  </pc:docChgLst>
  <pc:docChgLst>
    <pc:chgData name="Bond, Dennis" userId="S::bonddenn@msu.edu::493c16c8-e432-4b4e-b61f-aac91ad03bc7" providerId="AD" clId="Web-{4AE785F5-DFB4-4CB0-86E8-7DD65636DD6B}"/>
    <pc:docChg chg="modSld">
      <pc:chgData name="Bond, Dennis" userId="S::bonddenn@msu.edu::493c16c8-e432-4b4e-b61f-aac91ad03bc7" providerId="AD" clId="Web-{4AE785F5-DFB4-4CB0-86E8-7DD65636DD6B}" dt="2024-04-19T13:59:28.748" v="0" actId="20577"/>
      <pc:docMkLst>
        <pc:docMk/>
      </pc:docMkLst>
      <pc:sldChg chg="modSp">
        <pc:chgData name="Bond, Dennis" userId="S::bonddenn@msu.edu::493c16c8-e432-4b4e-b61f-aac91ad03bc7" providerId="AD" clId="Web-{4AE785F5-DFB4-4CB0-86E8-7DD65636DD6B}" dt="2024-04-19T13:59:28.748" v="0" actId="20577"/>
        <pc:sldMkLst>
          <pc:docMk/>
          <pc:sldMk cId="2815632860" sldId="346"/>
        </pc:sldMkLst>
        <pc:spChg chg="mod">
          <ac:chgData name="Bond, Dennis" userId="S::bonddenn@msu.edu::493c16c8-e432-4b4e-b61f-aac91ad03bc7" providerId="AD" clId="Web-{4AE785F5-DFB4-4CB0-86E8-7DD65636DD6B}" dt="2024-04-19T13:59:28.748" v="0" actId="20577"/>
          <ac:spMkLst>
            <pc:docMk/>
            <pc:sldMk cId="2815632860" sldId="346"/>
            <ac:spMk id="3" creationId="{A745E4D4-77A4-4D36-89BA-48EE84578D95}"/>
          </ac:spMkLst>
        </pc:spChg>
      </pc:sldChg>
    </pc:docChg>
  </pc:docChgLst>
  <pc:docChgLst>
    <pc:chgData name="Leahy, Tracy" userId="a2ac77cc-9bf9-4a5e-8e62-9590210d9a2e" providerId="ADAL" clId="{80E99DDE-3766-48F0-A70F-58ED614BA4A5}"/>
    <pc:docChg chg="undo custSel addSld delSld modSld sldOrd">
      <pc:chgData name="Leahy, Tracy" userId="a2ac77cc-9bf9-4a5e-8e62-9590210d9a2e" providerId="ADAL" clId="{80E99DDE-3766-48F0-A70F-58ED614BA4A5}" dt="2023-03-10T15:56:52.611" v="22939" actId="20577"/>
      <pc:docMkLst>
        <pc:docMk/>
      </pc:docMkLst>
      <pc:sldChg chg="modSp mod">
        <pc:chgData name="Leahy, Tracy" userId="a2ac77cc-9bf9-4a5e-8e62-9590210d9a2e" providerId="ADAL" clId="{80E99DDE-3766-48F0-A70F-58ED614BA4A5}" dt="2023-03-09T19:58:50.407" v="2683" actId="6549"/>
        <pc:sldMkLst>
          <pc:docMk/>
          <pc:sldMk cId="3041760557" sldId="258"/>
        </pc:sldMkLst>
        <pc:spChg chg="mod">
          <ac:chgData name="Leahy, Tracy" userId="a2ac77cc-9bf9-4a5e-8e62-9590210d9a2e" providerId="ADAL" clId="{80E99DDE-3766-48F0-A70F-58ED614BA4A5}" dt="2023-03-09T19:23:56.238" v="16" actId="20577"/>
          <ac:spMkLst>
            <pc:docMk/>
            <pc:sldMk cId="3041760557" sldId="258"/>
            <ac:spMk id="2" creationId="{D4FDD242-3286-414A-8E6B-C9A85568EAE4}"/>
          </ac:spMkLst>
        </pc:spChg>
        <pc:spChg chg="mod">
          <ac:chgData name="Leahy, Tracy" userId="a2ac77cc-9bf9-4a5e-8e62-9590210d9a2e" providerId="ADAL" clId="{80E99DDE-3766-48F0-A70F-58ED614BA4A5}" dt="2023-03-09T19:58:50.407" v="2683" actId="6549"/>
          <ac:spMkLst>
            <pc:docMk/>
            <pc:sldMk cId="3041760557" sldId="258"/>
            <ac:spMk id="3" creationId="{1CA76271-14D8-D348-ADF0-E934324DF6EB}"/>
          </ac:spMkLst>
        </pc:spChg>
      </pc:sldChg>
      <pc:sldChg chg="modSp mod">
        <pc:chgData name="Leahy, Tracy" userId="a2ac77cc-9bf9-4a5e-8e62-9590210d9a2e" providerId="ADAL" clId="{80E99DDE-3766-48F0-A70F-58ED614BA4A5}" dt="2023-03-09T19:48:31.807" v="1824" actId="20577"/>
        <pc:sldMkLst>
          <pc:docMk/>
          <pc:sldMk cId="1552393561" sldId="262"/>
        </pc:sldMkLst>
        <pc:spChg chg="mod">
          <ac:chgData name="Leahy, Tracy" userId="a2ac77cc-9bf9-4a5e-8e62-9590210d9a2e" providerId="ADAL" clId="{80E99DDE-3766-48F0-A70F-58ED614BA4A5}" dt="2023-03-09T19:29:23.801" v="316" actId="20577"/>
          <ac:spMkLst>
            <pc:docMk/>
            <pc:sldMk cId="1552393561" sldId="262"/>
            <ac:spMk id="2" creationId="{2000E289-CC64-8F44-9258-E4EE215FB23F}"/>
          </ac:spMkLst>
        </pc:spChg>
        <pc:spChg chg="mod">
          <ac:chgData name="Leahy, Tracy" userId="a2ac77cc-9bf9-4a5e-8e62-9590210d9a2e" providerId="ADAL" clId="{80E99DDE-3766-48F0-A70F-58ED614BA4A5}" dt="2023-03-09T19:48:31.807" v="1824" actId="20577"/>
          <ac:spMkLst>
            <pc:docMk/>
            <pc:sldMk cId="1552393561" sldId="262"/>
            <ac:spMk id="3" creationId="{AA00B64C-E5F5-4741-AB5B-8BD505F9E07F}"/>
          </ac:spMkLst>
        </pc:spChg>
      </pc:sldChg>
      <pc:sldChg chg="modSp mod ord">
        <pc:chgData name="Leahy, Tracy" userId="a2ac77cc-9bf9-4a5e-8e62-9590210d9a2e" providerId="ADAL" clId="{80E99DDE-3766-48F0-A70F-58ED614BA4A5}" dt="2023-03-10T15:52:07.043" v="22837" actId="20577"/>
        <pc:sldMkLst>
          <pc:docMk/>
          <pc:sldMk cId="1020904643" sldId="263"/>
        </pc:sldMkLst>
        <pc:spChg chg="mod">
          <ac:chgData name="Leahy, Tracy" userId="a2ac77cc-9bf9-4a5e-8e62-9590210d9a2e" providerId="ADAL" clId="{80E99DDE-3766-48F0-A70F-58ED614BA4A5}" dt="2023-03-09T19:50:15.192" v="1920" actId="20577"/>
          <ac:spMkLst>
            <pc:docMk/>
            <pc:sldMk cId="1020904643" sldId="263"/>
            <ac:spMk id="2" creationId="{E31E0CF9-5A24-954D-8477-6D7A51C9BF8D}"/>
          </ac:spMkLst>
        </pc:spChg>
        <pc:spChg chg="mod">
          <ac:chgData name="Leahy, Tracy" userId="a2ac77cc-9bf9-4a5e-8e62-9590210d9a2e" providerId="ADAL" clId="{80E99DDE-3766-48F0-A70F-58ED614BA4A5}" dt="2023-03-10T15:52:07.043" v="22837" actId="20577"/>
          <ac:spMkLst>
            <pc:docMk/>
            <pc:sldMk cId="1020904643" sldId="263"/>
            <ac:spMk id="3" creationId="{798706E4-373C-D44B-9B6B-E6F01759439F}"/>
          </ac:spMkLst>
        </pc:spChg>
        <pc:spChg chg="mod">
          <ac:chgData name="Leahy, Tracy" userId="a2ac77cc-9bf9-4a5e-8e62-9590210d9a2e" providerId="ADAL" clId="{80E99DDE-3766-48F0-A70F-58ED614BA4A5}" dt="2023-03-10T15:09:06.080" v="20463" actId="6549"/>
          <ac:spMkLst>
            <pc:docMk/>
            <pc:sldMk cId="1020904643" sldId="263"/>
            <ac:spMk id="4" creationId="{6F48AF09-61D5-524A-9440-17BF0CC80B0C}"/>
          </ac:spMkLst>
        </pc:spChg>
      </pc:sldChg>
      <pc:sldChg chg="del">
        <pc:chgData name="Leahy, Tracy" userId="a2ac77cc-9bf9-4a5e-8e62-9590210d9a2e" providerId="ADAL" clId="{80E99DDE-3766-48F0-A70F-58ED614BA4A5}" dt="2023-03-09T19:25:04.657" v="120" actId="2696"/>
        <pc:sldMkLst>
          <pc:docMk/>
          <pc:sldMk cId="727843725" sldId="264"/>
        </pc:sldMkLst>
      </pc:sldChg>
      <pc:sldChg chg="delSp modSp mod">
        <pc:chgData name="Leahy, Tracy" userId="a2ac77cc-9bf9-4a5e-8e62-9590210d9a2e" providerId="ADAL" clId="{80E99DDE-3766-48F0-A70F-58ED614BA4A5}" dt="2023-03-09T22:11:31.975" v="11881" actId="6549"/>
        <pc:sldMkLst>
          <pc:docMk/>
          <pc:sldMk cId="766324401" sldId="265"/>
        </pc:sldMkLst>
        <pc:spChg chg="mod">
          <ac:chgData name="Leahy, Tracy" userId="a2ac77cc-9bf9-4a5e-8e62-9590210d9a2e" providerId="ADAL" clId="{80E99DDE-3766-48F0-A70F-58ED614BA4A5}" dt="2023-03-09T21:55:52.459" v="10151" actId="20577"/>
          <ac:spMkLst>
            <pc:docMk/>
            <pc:sldMk cId="766324401" sldId="265"/>
            <ac:spMk id="2" creationId="{22A7B26F-56AE-F944-B7F6-D069C419F5B3}"/>
          </ac:spMkLst>
        </pc:spChg>
        <pc:spChg chg="mod">
          <ac:chgData name="Leahy, Tracy" userId="a2ac77cc-9bf9-4a5e-8e62-9590210d9a2e" providerId="ADAL" clId="{80E99DDE-3766-48F0-A70F-58ED614BA4A5}" dt="2023-03-09T22:11:31.975" v="11881" actId="6549"/>
          <ac:spMkLst>
            <pc:docMk/>
            <pc:sldMk cId="766324401" sldId="265"/>
            <ac:spMk id="3" creationId="{69E61B3B-A585-4C44-B8B8-421FBEDF7A81}"/>
          </ac:spMkLst>
        </pc:spChg>
        <pc:spChg chg="del">
          <ac:chgData name="Leahy, Tracy" userId="a2ac77cc-9bf9-4a5e-8e62-9590210d9a2e" providerId="ADAL" clId="{80E99DDE-3766-48F0-A70F-58ED614BA4A5}" dt="2023-03-09T22:03:16.406" v="10524"/>
          <ac:spMkLst>
            <pc:docMk/>
            <pc:sldMk cId="766324401" sldId="265"/>
            <ac:spMk id="4" creationId="{1DDF4828-5EBC-92F1-9A7A-6DF477A43337}"/>
          </ac:spMkLst>
        </pc:spChg>
        <pc:spChg chg="del">
          <ac:chgData name="Leahy, Tracy" userId="a2ac77cc-9bf9-4a5e-8e62-9590210d9a2e" providerId="ADAL" clId="{80E99DDE-3766-48F0-A70F-58ED614BA4A5}" dt="2023-03-09T22:03:16.406" v="10524"/>
          <ac:spMkLst>
            <pc:docMk/>
            <pc:sldMk cId="766324401" sldId="265"/>
            <ac:spMk id="5" creationId="{B24E043A-6C29-7253-332E-BF6F6E33B405}"/>
          </ac:spMkLst>
        </pc:spChg>
      </pc:sldChg>
      <pc:sldChg chg="modSp new mod">
        <pc:chgData name="Leahy, Tracy" userId="a2ac77cc-9bf9-4a5e-8e62-9590210d9a2e" providerId="ADAL" clId="{80E99DDE-3766-48F0-A70F-58ED614BA4A5}" dt="2023-03-10T15:54:47.867" v="22929" actId="6549"/>
        <pc:sldMkLst>
          <pc:docMk/>
          <pc:sldMk cId="610166810" sldId="266"/>
        </pc:sldMkLst>
        <pc:spChg chg="mod">
          <ac:chgData name="Leahy, Tracy" userId="a2ac77cc-9bf9-4a5e-8e62-9590210d9a2e" providerId="ADAL" clId="{80E99DDE-3766-48F0-A70F-58ED614BA4A5}" dt="2023-03-09T20:06:52.579" v="3181" actId="6549"/>
          <ac:spMkLst>
            <pc:docMk/>
            <pc:sldMk cId="610166810" sldId="266"/>
            <ac:spMk id="2" creationId="{0CCA4925-A0DF-B8FF-A371-2659E68E70AE}"/>
          </ac:spMkLst>
        </pc:spChg>
        <pc:spChg chg="mod">
          <ac:chgData name="Leahy, Tracy" userId="a2ac77cc-9bf9-4a5e-8e62-9590210d9a2e" providerId="ADAL" clId="{80E99DDE-3766-48F0-A70F-58ED614BA4A5}" dt="2023-03-10T15:54:47.867" v="22929" actId="6549"/>
          <ac:spMkLst>
            <pc:docMk/>
            <pc:sldMk cId="610166810" sldId="266"/>
            <ac:spMk id="3" creationId="{89D271A7-AEA8-E404-BDB9-12773AEF4DA7}"/>
          </ac:spMkLst>
        </pc:spChg>
      </pc:sldChg>
      <pc:sldChg chg="modSp new del mod">
        <pc:chgData name="Leahy, Tracy" userId="a2ac77cc-9bf9-4a5e-8e62-9590210d9a2e" providerId="ADAL" clId="{80E99DDE-3766-48F0-A70F-58ED614BA4A5}" dt="2023-03-10T15:19:24.452" v="20756" actId="2696"/>
        <pc:sldMkLst>
          <pc:docMk/>
          <pc:sldMk cId="2503264880" sldId="267"/>
        </pc:sldMkLst>
        <pc:spChg chg="mod">
          <ac:chgData name="Leahy, Tracy" userId="a2ac77cc-9bf9-4a5e-8e62-9590210d9a2e" providerId="ADAL" clId="{80E99DDE-3766-48F0-A70F-58ED614BA4A5}" dt="2023-03-09T20:42:53.776" v="6134" actId="20577"/>
          <ac:spMkLst>
            <pc:docMk/>
            <pc:sldMk cId="2503264880" sldId="267"/>
            <ac:spMk id="2" creationId="{93461C0E-DA02-7AFC-EFAF-7CC8290AAE29}"/>
          </ac:spMkLst>
        </pc:spChg>
        <pc:spChg chg="mod">
          <ac:chgData name="Leahy, Tracy" userId="a2ac77cc-9bf9-4a5e-8e62-9590210d9a2e" providerId="ADAL" clId="{80E99DDE-3766-48F0-A70F-58ED614BA4A5}" dt="2023-03-09T20:46:41.707" v="6303" actId="20577"/>
          <ac:spMkLst>
            <pc:docMk/>
            <pc:sldMk cId="2503264880" sldId="267"/>
            <ac:spMk id="3" creationId="{47EA1C7B-C582-565A-27A2-8229896C16B3}"/>
          </ac:spMkLst>
        </pc:spChg>
      </pc:sldChg>
      <pc:sldChg chg="modSp new del mod">
        <pc:chgData name="Leahy, Tracy" userId="a2ac77cc-9bf9-4a5e-8e62-9590210d9a2e" providerId="ADAL" clId="{80E99DDE-3766-48F0-A70F-58ED614BA4A5}" dt="2023-03-09T20:46:52.584" v="6304" actId="2696"/>
        <pc:sldMkLst>
          <pc:docMk/>
          <pc:sldMk cId="487035244" sldId="268"/>
        </pc:sldMkLst>
        <pc:spChg chg="mod">
          <ac:chgData name="Leahy, Tracy" userId="a2ac77cc-9bf9-4a5e-8e62-9590210d9a2e" providerId="ADAL" clId="{80E99DDE-3766-48F0-A70F-58ED614BA4A5}" dt="2023-03-09T19:41:54.342" v="1141" actId="6549"/>
          <ac:spMkLst>
            <pc:docMk/>
            <pc:sldMk cId="487035244" sldId="268"/>
            <ac:spMk id="2" creationId="{E711CF29-D453-71ED-6DDB-C78BD6258D17}"/>
          </ac:spMkLst>
        </pc:spChg>
        <pc:spChg chg="mod">
          <ac:chgData name="Leahy, Tracy" userId="a2ac77cc-9bf9-4a5e-8e62-9590210d9a2e" providerId="ADAL" clId="{80E99DDE-3766-48F0-A70F-58ED614BA4A5}" dt="2023-03-09T19:42:12.506" v="1163" actId="15"/>
          <ac:spMkLst>
            <pc:docMk/>
            <pc:sldMk cId="487035244" sldId="268"/>
            <ac:spMk id="3" creationId="{3EC290FE-B82D-9894-5B0D-FF08B75D7A6C}"/>
          </ac:spMkLst>
        </pc:spChg>
      </pc:sldChg>
      <pc:sldChg chg="modSp new del mod">
        <pc:chgData name="Leahy, Tracy" userId="a2ac77cc-9bf9-4a5e-8e62-9590210d9a2e" providerId="ADAL" clId="{80E99DDE-3766-48F0-A70F-58ED614BA4A5}" dt="2023-03-09T20:47:09.396" v="6305" actId="2696"/>
        <pc:sldMkLst>
          <pc:docMk/>
          <pc:sldMk cId="2355450056" sldId="269"/>
        </pc:sldMkLst>
        <pc:spChg chg="mod">
          <ac:chgData name="Leahy, Tracy" userId="a2ac77cc-9bf9-4a5e-8e62-9590210d9a2e" providerId="ADAL" clId="{80E99DDE-3766-48F0-A70F-58ED614BA4A5}" dt="2023-03-09T19:43:06.778" v="1189" actId="20577"/>
          <ac:spMkLst>
            <pc:docMk/>
            <pc:sldMk cId="2355450056" sldId="269"/>
            <ac:spMk id="2" creationId="{7EBDCDDB-1C92-C94D-0905-9BBD95D2C8CF}"/>
          </ac:spMkLst>
        </pc:spChg>
        <pc:spChg chg="mod">
          <ac:chgData name="Leahy, Tracy" userId="a2ac77cc-9bf9-4a5e-8e62-9590210d9a2e" providerId="ADAL" clId="{80E99DDE-3766-48F0-A70F-58ED614BA4A5}" dt="2023-03-09T19:46:00.339" v="1537" actId="20577"/>
          <ac:spMkLst>
            <pc:docMk/>
            <pc:sldMk cId="2355450056" sldId="269"/>
            <ac:spMk id="3" creationId="{D1E6D30C-D447-CE37-DE93-A85CA48B4954}"/>
          </ac:spMkLst>
        </pc:spChg>
      </pc:sldChg>
      <pc:sldChg chg="modSp new del mod">
        <pc:chgData name="Leahy, Tracy" userId="a2ac77cc-9bf9-4a5e-8e62-9590210d9a2e" providerId="ADAL" clId="{80E99DDE-3766-48F0-A70F-58ED614BA4A5}" dt="2023-03-10T15:54:59.455" v="22930" actId="2696"/>
        <pc:sldMkLst>
          <pc:docMk/>
          <pc:sldMk cId="2031805274" sldId="270"/>
        </pc:sldMkLst>
        <pc:spChg chg="mod">
          <ac:chgData name="Leahy, Tracy" userId="a2ac77cc-9bf9-4a5e-8e62-9590210d9a2e" providerId="ADAL" clId="{80E99DDE-3766-48F0-A70F-58ED614BA4A5}" dt="2023-03-09T20:16:43.410" v="3830" actId="20577"/>
          <ac:spMkLst>
            <pc:docMk/>
            <pc:sldMk cId="2031805274" sldId="270"/>
            <ac:spMk id="2" creationId="{27925A03-266E-D08A-8F3F-C0A002106704}"/>
          </ac:spMkLst>
        </pc:spChg>
        <pc:spChg chg="mod">
          <ac:chgData name="Leahy, Tracy" userId="a2ac77cc-9bf9-4a5e-8e62-9590210d9a2e" providerId="ADAL" clId="{80E99DDE-3766-48F0-A70F-58ED614BA4A5}" dt="2023-03-10T15:13:47.831" v="20604" actId="20577"/>
          <ac:spMkLst>
            <pc:docMk/>
            <pc:sldMk cId="2031805274" sldId="270"/>
            <ac:spMk id="3" creationId="{07DC2963-872D-EDA8-E14B-6EC2F322F227}"/>
          </ac:spMkLst>
        </pc:spChg>
      </pc:sldChg>
      <pc:sldChg chg="new del">
        <pc:chgData name="Leahy, Tracy" userId="a2ac77cc-9bf9-4a5e-8e62-9590210d9a2e" providerId="ADAL" clId="{80E99DDE-3766-48F0-A70F-58ED614BA4A5}" dt="2023-03-09T19:49:05.845" v="1826" actId="2696"/>
        <pc:sldMkLst>
          <pc:docMk/>
          <pc:sldMk cId="2787364882" sldId="270"/>
        </pc:sldMkLst>
      </pc:sldChg>
      <pc:sldChg chg="modSp new mod">
        <pc:chgData name="Leahy, Tracy" userId="a2ac77cc-9bf9-4a5e-8e62-9590210d9a2e" providerId="ADAL" clId="{80E99DDE-3766-48F0-A70F-58ED614BA4A5}" dt="2023-03-09T20:24:44.595" v="4411" actId="5793"/>
        <pc:sldMkLst>
          <pc:docMk/>
          <pc:sldMk cId="2144298885" sldId="271"/>
        </pc:sldMkLst>
        <pc:spChg chg="mod">
          <ac:chgData name="Leahy, Tracy" userId="a2ac77cc-9bf9-4a5e-8e62-9590210d9a2e" providerId="ADAL" clId="{80E99DDE-3766-48F0-A70F-58ED614BA4A5}" dt="2023-03-09T20:20:52.701" v="4197" actId="20577"/>
          <ac:spMkLst>
            <pc:docMk/>
            <pc:sldMk cId="2144298885" sldId="271"/>
            <ac:spMk id="2" creationId="{3C4E69FD-55D7-6D0F-F052-F3ED0D9478C6}"/>
          </ac:spMkLst>
        </pc:spChg>
        <pc:spChg chg="mod">
          <ac:chgData name="Leahy, Tracy" userId="a2ac77cc-9bf9-4a5e-8e62-9590210d9a2e" providerId="ADAL" clId="{80E99DDE-3766-48F0-A70F-58ED614BA4A5}" dt="2023-03-09T20:24:44.595" v="4411" actId="5793"/>
          <ac:spMkLst>
            <pc:docMk/>
            <pc:sldMk cId="2144298885" sldId="271"/>
            <ac:spMk id="3" creationId="{A6136E80-BE52-5EB1-F3A4-6E0F52127BDB}"/>
          </ac:spMkLst>
        </pc:spChg>
      </pc:sldChg>
      <pc:sldChg chg="modSp new mod">
        <pc:chgData name="Leahy, Tracy" userId="a2ac77cc-9bf9-4a5e-8e62-9590210d9a2e" providerId="ADAL" clId="{80E99DDE-3766-48F0-A70F-58ED614BA4A5}" dt="2023-03-10T15:17:51.093" v="20624" actId="20577"/>
        <pc:sldMkLst>
          <pc:docMk/>
          <pc:sldMk cId="1393972794" sldId="272"/>
        </pc:sldMkLst>
        <pc:spChg chg="mod">
          <ac:chgData name="Leahy, Tracy" userId="a2ac77cc-9bf9-4a5e-8e62-9590210d9a2e" providerId="ADAL" clId="{80E99DDE-3766-48F0-A70F-58ED614BA4A5}" dt="2023-03-09T20:24:59.953" v="4437" actId="20577"/>
          <ac:spMkLst>
            <pc:docMk/>
            <pc:sldMk cId="1393972794" sldId="272"/>
            <ac:spMk id="2" creationId="{F3945F82-3F3D-1BB7-E8B2-7D4809825632}"/>
          </ac:spMkLst>
        </pc:spChg>
        <pc:spChg chg="mod">
          <ac:chgData name="Leahy, Tracy" userId="a2ac77cc-9bf9-4a5e-8e62-9590210d9a2e" providerId="ADAL" clId="{80E99DDE-3766-48F0-A70F-58ED614BA4A5}" dt="2023-03-10T15:17:51.093" v="20624" actId="20577"/>
          <ac:spMkLst>
            <pc:docMk/>
            <pc:sldMk cId="1393972794" sldId="272"/>
            <ac:spMk id="3" creationId="{1B9E3477-B832-3F80-0DFB-D98563C1A4F3}"/>
          </ac:spMkLst>
        </pc:spChg>
      </pc:sldChg>
      <pc:sldChg chg="modSp new mod">
        <pc:chgData name="Leahy, Tracy" userId="a2ac77cc-9bf9-4a5e-8e62-9590210d9a2e" providerId="ADAL" clId="{80E99DDE-3766-48F0-A70F-58ED614BA4A5}" dt="2023-03-10T15:18:50.648" v="20755" actId="20577"/>
        <pc:sldMkLst>
          <pc:docMk/>
          <pc:sldMk cId="2324575582" sldId="273"/>
        </pc:sldMkLst>
        <pc:spChg chg="mod">
          <ac:chgData name="Leahy, Tracy" userId="a2ac77cc-9bf9-4a5e-8e62-9590210d9a2e" providerId="ADAL" clId="{80E99DDE-3766-48F0-A70F-58ED614BA4A5}" dt="2023-03-10T15:18:07.042" v="20649" actId="6549"/>
          <ac:spMkLst>
            <pc:docMk/>
            <pc:sldMk cId="2324575582" sldId="273"/>
            <ac:spMk id="2" creationId="{17EAE64D-5917-C505-091C-A15D0FA46950}"/>
          </ac:spMkLst>
        </pc:spChg>
        <pc:spChg chg="mod">
          <ac:chgData name="Leahy, Tracy" userId="a2ac77cc-9bf9-4a5e-8e62-9590210d9a2e" providerId="ADAL" clId="{80E99DDE-3766-48F0-A70F-58ED614BA4A5}" dt="2023-03-10T15:18:50.648" v="20755" actId="20577"/>
          <ac:spMkLst>
            <pc:docMk/>
            <pc:sldMk cId="2324575582" sldId="273"/>
            <ac:spMk id="3" creationId="{04D1459D-2711-FC4D-99C8-CE5835365D47}"/>
          </ac:spMkLst>
        </pc:spChg>
      </pc:sldChg>
      <pc:sldChg chg="modSp new mod">
        <pc:chgData name="Leahy, Tracy" userId="a2ac77cc-9bf9-4a5e-8e62-9590210d9a2e" providerId="ADAL" clId="{80E99DDE-3766-48F0-A70F-58ED614BA4A5}" dt="2023-03-10T15:56:08.709" v="22938" actId="6549"/>
        <pc:sldMkLst>
          <pc:docMk/>
          <pc:sldMk cId="1232242149" sldId="274"/>
        </pc:sldMkLst>
        <pc:spChg chg="mod">
          <ac:chgData name="Leahy, Tracy" userId="a2ac77cc-9bf9-4a5e-8e62-9590210d9a2e" providerId="ADAL" clId="{80E99DDE-3766-48F0-A70F-58ED614BA4A5}" dt="2023-03-10T15:29:03.524" v="21544" actId="20577"/>
          <ac:spMkLst>
            <pc:docMk/>
            <pc:sldMk cId="1232242149" sldId="274"/>
            <ac:spMk id="2" creationId="{5D89CE05-2A34-5343-4E73-5A1E5AC96D2C}"/>
          </ac:spMkLst>
        </pc:spChg>
        <pc:spChg chg="mod">
          <ac:chgData name="Leahy, Tracy" userId="a2ac77cc-9bf9-4a5e-8e62-9590210d9a2e" providerId="ADAL" clId="{80E99DDE-3766-48F0-A70F-58ED614BA4A5}" dt="2023-03-10T15:56:08.709" v="22938" actId="6549"/>
          <ac:spMkLst>
            <pc:docMk/>
            <pc:sldMk cId="1232242149" sldId="274"/>
            <ac:spMk id="3" creationId="{D0B856F8-EC8B-59CB-414F-22C4FA214EAD}"/>
          </ac:spMkLst>
        </pc:spChg>
      </pc:sldChg>
      <pc:sldChg chg="modSp new del mod">
        <pc:chgData name="Leahy, Tracy" userId="a2ac77cc-9bf9-4a5e-8e62-9590210d9a2e" providerId="ADAL" clId="{80E99DDE-3766-48F0-A70F-58ED614BA4A5}" dt="2023-03-10T15:27:43.120" v="21534" actId="2696"/>
        <pc:sldMkLst>
          <pc:docMk/>
          <pc:sldMk cId="3438874753" sldId="275"/>
        </pc:sldMkLst>
        <pc:spChg chg="mod">
          <ac:chgData name="Leahy, Tracy" userId="a2ac77cc-9bf9-4a5e-8e62-9590210d9a2e" providerId="ADAL" clId="{80E99DDE-3766-48F0-A70F-58ED614BA4A5}" dt="2023-03-09T20:53:43.036" v="7138" actId="20577"/>
          <ac:spMkLst>
            <pc:docMk/>
            <pc:sldMk cId="3438874753" sldId="275"/>
            <ac:spMk id="2" creationId="{16D5212A-960F-A214-E3B2-4362D6B44B2E}"/>
          </ac:spMkLst>
        </pc:spChg>
        <pc:spChg chg="mod">
          <ac:chgData name="Leahy, Tracy" userId="a2ac77cc-9bf9-4a5e-8e62-9590210d9a2e" providerId="ADAL" clId="{80E99DDE-3766-48F0-A70F-58ED614BA4A5}" dt="2023-03-09T21:01:44.977" v="7324" actId="20577"/>
          <ac:spMkLst>
            <pc:docMk/>
            <pc:sldMk cId="3438874753" sldId="275"/>
            <ac:spMk id="3" creationId="{1D416BE4-2863-2DF7-18E6-9ED64D01DE6A}"/>
          </ac:spMkLst>
        </pc:spChg>
      </pc:sldChg>
      <pc:sldChg chg="modSp new del mod">
        <pc:chgData name="Leahy, Tracy" userId="a2ac77cc-9bf9-4a5e-8e62-9590210d9a2e" providerId="ADAL" clId="{80E99DDE-3766-48F0-A70F-58ED614BA4A5}" dt="2023-03-10T15:28:10.672" v="21535" actId="2696"/>
        <pc:sldMkLst>
          <pc:docMk/>
          <pc:sldMk cId="752175774" sldId="276"/>
        </pc:sldMkLst>
        <pc:spChg chg="mod">
          <ac:chgData name="Leahy, Tracy" userId="a2ac77cc-9bf9-4a5e-8e62-9590210d9a2e" providerId="ADAL" clId="{80E99DDE-3766-48F0-A70F-58ED614BA4A5}" dt="2023-03-09T20:56:57.192" v="7227" actId="20577"/>
          <ac:spMkLst>
            <pc:docMk/>
            <pc:sldMk cId="752175774" sldId="276"/>
            <ac:spMk id="2" creationId="{FDFBD0D1-B578-7476-5EB6-6277D2942AD0}"/>
          </ac:spMkLst>
        </pc:spChg>
        <pc:spChg chg="mod">
          <ac:chgData name="Leahy, Tracy" userId="a2ac77cc-9bf9-4a5e-8e62-9590210d9a2e" providerId="ADAL" clId="{80E99DDE-3766-48F0-A70F-58ED614BA4A5}" dt="2023-03-09T21:00:41.809" v="7259" actId="21"/>
          <ac:spMkLst>
            <pc:docMk/>
            <pc:sldMk cId="752175774" sldId="276"/>
            <ac:spMk id="3" creationId="{D5F5CCA5-61DC-B5C5-2078-E3E4127C3C46}"/>
          </ac:spMkLst>
        </pc:spChg>
      </pc:sldChg>
      <pc:sldChg chg="modSp new del mod">
        <pc:chgData name="Leahy, Tracy" userId="a2ac77cc-9bf9-4a5e-8e62-9590210d9a2e" providerId="ADAL" clId="{80E99DDE-3766-48F0-A70F-58ED614BA4A5}" dt="2023-03-10T15:28:20.361" v="21536" actId="2696"/>
        <pc:sldMkLst>
          <pc:docMk/>
          <pc:sldMk cId="1393947614" sldId="277"/>
        </pc:sldMkLst>
        <pc:spChg chg="mod">
          <ac:chgData name="Leahy, Tracy" userId="a2ac77cc-9bf9-4a5e-8e62-9590210d9a2e" providerId="ADAL" clId="{80E99DDE-3766-48F0-A70F-58ED614BA4A5}" dt="2023-03-09T21:01:29.327" v="7323" actId="20577"/>
          <ac:spMkLst>
            <pc:docMk/>
            <pc:sldMk cId="1393947614" sldId="277"/>
            <ac:spMk id="2" creationId="{B3E1585C-849D-86F6-59CB-CF5D9A3C4416}"/>
          </ac:spMkLst>
        </pc:spChg>
        <pc:spChg chg="mod">
          <ac:chgData name="Leahy, Tracy" userId="a2ac77cc-9bf9-4a5e-8e62-9590210d9a2e" providerId="ADAL" clId="{80E99DDE-3766-48F0-A70F-58ED614BA4A5}" dt="2023-03-09T21:01:03.343" v="7268" actId="20577"/>
          <ac:spMkLst>
            <pc:docMk/>
            <pc:sldMk cId="1393947614" sldId="277"/>
            <ac:spMk id="3" creationId="{7C06B5B7-BA11-8B37-B24D-0392B31C2099}"/>
          </ac:spMkLst>
        </pc:spChg>
      </pc:sldChg>
      <pc:sldChg chg="modSp new mod">
        <pc:chgData name="Leahy, Tracy" userId="a2ac77cc-9bf9-4a5e-8e62-9590210d9a2e" providerId="ADAL" clId="{80E99DDE-3766-48F0-A70F-58ED614BA4A5}" dt="2023-03-10T15:33:20.063" v="22047" actId="20577"/>
        <pc:sldMkLst>
          <pc:docMk/>
          <pc:sldMk cId="2067986540" sldId="278"/>
        </pc:sldMkLst>
        <pc:spChg chg="mod">
          <ac:chgData name="Leahy, Tracy" userId="a2ac77cc-9bf9-4a5e-8e62-9590210d9a2e" providerId="ADAL" clId="{80E99DDE-3766-48F0-A70F-58ED614BA4A5}" dt="2023-03-10T15:29:11.409" v="21560" actId="6549"/>
          <ac:spMkLst>
            <pc:docMk/>
            <pc:sldMk cId="2067986540" sldId="278"/>
            <ac:spMk id="2" creationId="{793A1DB6-07DD-4FD7-AC57-B94E2D4403BD}"/>
          </ac:spMkLst>
        </pc:spChg>
        <pc:spChg chg="mod">
          <ac:chgData name="Leahy, Tracy" userId="a2ac77cc-9bf9-4a5e-8e62-9590210d9a2e" providerId="ADAL" clId="{80E99DDE-3766-48F0-A70F-58ED614BA4A5}" dt="2023-03-10T15:33:20.063" v="22047" actId="20577"/>
          <ac:spMkLst>
            <pc:docMk/>
            <pc:sldMk cId="2067986540" sldId="278"/>
            <ac:spMk id="3" creationId="{1E6D1609-4B2C-4A52-828B-AC1A5E6C024A}"/>
          </ac:spMkLst>
        </pc:spChg>
      </pc:sldChg>
      <pc:sldChg chg="modSp new del mod">
        <pc:chgData name="Leahy, Tracy" userId="a2ac77cc-9bf9-4a5e-8e62-9590210d9a2e" providerId="ADAL" clId="{80E99DDE-3766-48F0-A70F-58ED614BA4A5}" dt="2023-03-10T15:33:33.473" v="22048" actId="2696"/>
        <pc:sldMkLst>
          <pc:docMk/>
          <pc:sldMk cId="1138740003" sldId="279"/>
        </pc:sldMkLst>
        <pc:spChg chg="mod">
          <ac:chgData name="Leahy, Tracy" userId="a2ac77cc-9bf9-4a5e-8e62-9590210d9a2e" providerId="ADAL" clId="{80E99DDE-3766-48F0-A70F-58ED614BA4A5}" dt="2023-03-09T21:14:24.795" v="8218" actId="20577"/>
          <ac:spMkLst>
            <pc:docMk/>
            <pc:sldMk cId="1138740003" sldId="279"/>
            <ac:spMk id="2" creationId="{FDE7DAD5-7FBD-A20D-FC66-2E232FDB6E90}"/>
          </ac:spMkLst>
        </pc:spChg>
        <pc:spChg chg="mod">
          <ac:chgData name="Leahy, Tracy" userId="a2ac77cc-9bf9-4a5e-8e62-9590210d9a2e" providerId="ADAL" clId="{80E99DDE-3766-48F0-A70F-58ED614BA4A5}" dt="2023-03-09T21:12:19.962" v="8157" actId="21"/>
          <ac:spMkLst>
            <pc:docMk/>
            <pc:sldMk cId="1138740003" sldId="279"/>
            <ac:spMk id="3" creationId="{EFD24BE5-1F6A-F4FB-C979-8C65B50AC78E}"/>
          </ac:spMkLst>
        </pc:spChg>
      </pc:sldChg>
      <pc:sldChg chg="modSp new del mod">
        <pc:chgData name="Leahy, Tracy" userId="a2ac77cc-9bf9-4a5e-8e62-9590210d9a2e" providerId="ADAL" clId="{80E99DDE-3766-48F0-A70F-58ED614BA4A5}" dt="2023-03-09T21:14:39.571" v="8219" actId="2696"/>
        <pc:sldMkLst>
          <pc:docMk/>
          <pc:sldMk cId="1142997511" sldId="280"/>
        </pc:sldMkLst>
        <pc:spChg chg="mod">
          <ac:chgData name="Leahy, Tracy" userId="a2ac77cc-9bf9-4a5e-8e62-9590210d9a2e" providerId="ADAL" clId="{80E99DDE-3766-48F0-A70F-58ED614BA4A5}" dt="2023-03-09T21:10:58.214" v="8147"/>
          <ac:spMkLst>
            <pc:docMk/>
            <pc:sldMk cId="1142997511" sldId="280"/>
            <ac:spMk id="3" creationId="{DE95F8A7-0E58-7ED9-9A97-8AAAAE73DB5A}"/>
          </ac:spMkLst>
        </pc:spChg>
      </pc:sldChg>
      <pc:sldChg chg="modSp new del mod">
        <pc:chgData name="Leahy, Tracy" userId="a2ac77cc-9bf9-4a5e-8e62-9590210d9a2e" providerId="ADAL" clId="{80E99DDE-3766-48F0-A70F-58ED614BA4A5}" dt="2023-03-10T15:33:38.747" v="22049" actId="2696"/>
        <pc:sldMkLst>
          <pc:docMk/>
          <pc:sldMk cId="2867417389" sldId="281"/>
        </pc:sldMkLst>
        <pc:spChg chg="mod">
          <ac:chgData name="Leahy, Tracy" userId="a2ac77cc-9bf9-4a5e-8e62-9590210d9a2e" providerId="ADAL" clId="{80E99DDE-3766-48F0-A70F-58ED614BA4A5}" dt="2023-03-09T21:14:16.126" v="8208" actId="20577"/>
          <ac:spMkLst>
            <pc:docMk/>
            <pc:sldMk cId="2867417389" sldId="281"/>
            <ac:spMk id="2" creationId="{D09C1DEC-A8EA-29EC-9DEB-3B3D02C9EC42}"/>
          </ac:spMkLst>
        </pc:spChg>
        <pc:spChg chg="mod">
          <ac:chgData name="Leahy, Tracy" userId="a2ac77cc-9bf9-4a5e-8e62-9590210d9a2e" providerId="ADAL" clId="{80E99DDE-3766-48F0-A70F-58ED614BA4A5}" dt="2023-03-09T21:13:49.807" v="8196" actId="6549"/>
          <ac:spMkLst>
            <pc:docMk/>
            <pc:sldMk cId="2867417389" sldId="281"/>
            <ac:spMk id="3" creationId="{66E55980-0496-1E99-FA1A-809FC67C6003}"/>
          </ac:spMkLst>
        </pc:spChg>
      </pc:sldChg>
      <pc:sldChg chg="modSp new mod">
        <pc:chgData name="Leahy, Tracy" userId="a2ac77cc-9bf9-4a5e-8e62-9590210d9a2e" providerId="ADAL" clId="{80E99DDE-3766-48F0-A70F-58ED614BA4A5}" dt="2023-03-10T15:36:13.252" v="22333" actId="6549"/>
        <pc:sldMkLst>
          <pc:docMk/>
          <pc:sldMk cId="2965253125" sldId="282"/>
        </pc:sldMkLst>
        <pc:spChg chg="mod">
          <ac:chgData name="Leahy, Tracy" userId="a2ac77cc-9bf9-4a5e-8e62-9590210d9a2e" providerId="ADAL" clId="{80E99DDE-3766-48F0-A70F-58ED614BA4A5}" dt="2023-03-09T21:17:40.521" v="8574" actId="20577"/>
          <ac:spMkLst>
            <pc:docMk/>
            <pc:sldMk cId="2965253125" sldId="282"/>
            <ac:spMk id="2" creationId="{14C68613-498C-1D9F-3A65-4B6BE5CD5F9C}"/>
          </ac:spMkLst>
        </pc:spChg>
        <pc:spChg chg="mod">
          <ac:chgData name="Leahy, Tracy" userId="a2ac77cc-9bf9-4a5e-8e62-9590210d9a2e" providerId="ADAL" clId="{80E99DDE-3766-48F0-A70F-58ED614BA4A5}" dt="2023-03-10T15:36:13.252" v="22333" actId="6549"/>
          <ac:spMkLst>
            <pc:docMk/>
            <pc:sldMk cId="2965253125" sldId="282"/>
            <ac:spMk id="3" creationId="{05066CE2-98D6-A99A-37A3-5F7C4CAE07D4}"/>
          </ac:spMkLst>
        </pc:spChg>
      </pc:sldChg>
      <pc:sldChg chg="modSp new del mod">
        <pc:chgData name="Leahy, Tracy" userId="a2ac77cc-9bf9-4a5e-8e62-9590210d9a2e" providerId="ADAL" clId="{80E99DDE-3766-48F0-A70F-58ED614BA4A5}" dt="2023-03-10T15:35:34.006" v="22252" actId="2696"/>
        <pc:sldMkLst>
          <pc:docMk/>
          <pc:sldMk cId="3631065237" sldId="283"/>
        </pc:sldMkLst>
        <pc:spChg chg="mod">
          <ac:chgData name="Leahy, Tracy" userId="a2ac77cc-9bf9-4a5e-8e62-9590210d9a2e" providerId="ADAL" clId="{80E99DDE-3766-48F0-A70F-58ED614BA4A5}" dt="2023-03-09T21:25:37.142" v="8925" actId="6549"/>
          <ac:spMkLst>
            <pc:docMk/>
            <pc:sldMk cId="3631065237" sldId="283"/>
            <ac:spMk id="2" creationId="{79533876-FF9F-B6AD-52B0-4AA516A76448}"/>
          </ac:spMkLst>
        </pc:spChg>
        <pc:spChg chg="mod">
          <ac:chgData name="Leahy, Tracy" userId="a2ac77cc-9bf9-4a5e-8e62-9590210d9a2e" providerId="ADAL" clId="{80E99DDE-3766-48F0-A70F-58ED614BA4A5}" dt="2023-03-09T21:27:27.846" v="8956" actId="20577"/>
          <ac:spMkLst>
            <pc:docMk/>
            <pc:sldMk cId="3631065237" sldId="283"/>
            <ac:spMk id="3" creationId="{E656BFD3-4AEA-5DA3-73D8-78A0C4C4D82B}"/>
          </ac:spMkLst>
        </pc:spChg>
      </pc:sldChg>
      <pc:sldChg chg="modSp new del mod">
        <pc:chgData name="Leahy, Tracy" userId="a2ac77cc-9bf9-4a5e-8e62-9590210d9a2e" providerId="ADAL" clId="{80E99DDE-3766-48F0-A70F-58ED614BA4A5}" dt="2023-03-10T15:33:52.522" v="22050" actId="2696"/>
        <pc:sldMkLst>
          <pc:docMk/>
          <pc:sldMk cId="3066981514" sldId="284"/>
        </pc:sldMkLst>
        <pc:spChg chg="mod">
          <ac:chgData name="Leahy, Tracy" userId="a2ac77cc-9bf9-4a5e-8e62-9590210d9a2e" providerId="ADAL" clId="{80E99DDE-3766-48F0-A70F-58ED614BA4A5}" dt="2023-03-09T21:21:26.654" v="8697" actId="20577"/>
          <ac:spMkLst>
            <pc:docMk/>
            <pc:sldMk cId="3066981514" sldId="284"/>
            <ac:spMk id="2" creationId="{1630A3ED-FA30-666D-E71A-47337BAEE2A4}"/>
          </ac:spMkLst>
        </pc:spChg>
        <pc:spChg chg="mod">
          <ac:chgData name="Leahy, Tracy" userId="a2ac77cc-9bf9-4a5e-8e62-9590210d9a2e" providerId="ADAL" clId="{80E99DDE-3766-48F0-A70F-58ED614BA4A5}" dt="2023-03-09T21:20:45.566" v="8658" actId="21"/>
          <ac:spMkLst>
            <pc:docMk/>
            <pc:sldMk cId="3066981514" sldId="284"/>
            <ac:spMk id="3" creationId="{8F5EED83-9BB2-8785-ED75-9764DA715105}"/>
          </ac:spMkLst>
        </pc:spChg>
      </pc:sldChg>
      <pc:sldChg chg="modSp new del mod">
        <pc:chgData name="Leahy, Tracy" userId="a2ac77cc-9bf9-4a5e-8e62-9590210d9a2e" providerId="ADAL" clId="{80E99DDE-3766-48F0-A70F-58ED614BA4A5}" dt="2023-03-10T15:33:55.979" v="22051" actId="2696"/>
        <pc:sldMkLst>
          <pc:docMk/>
          <pc:sldMk cId="3095165568" sldId="285"/>
        </pc:sldMkLst>
        <pc:spChg chg="mod">
          <ac:chgData name="Leahy, Tracy" userId="a2ac77cc-9bf9-4a5e-8e62-9590210d9a2e" providerId="ADAL" clId="{80E99DDE-3766-48F0-A70F-58ED614BA4A5}" dt="2023-03-09T21:21:36.230" v="8730" actId="20577"/>
          <ac:spMkLst>
            <pc:docMk/>
            <pc:sldMk cId="3095165568" sldId="285"/>
            <ac:spMk id="2" creationId="{AA8BB07F-7934-D32E-FC5F-D1558EA75441}"/>
          </ac:spMkLst>
        </pc:spChg>
        <pc:spChg chg="mod">
          <ac:chgData name="Leahy, Tracy" userId="a2ac77cc-9bf9-4a5e-8e62-9590210d9a2e" providerId="ADAL" clId="{80E99DDE-3766-48F0-A70F-58ED614BA4A5}" dt="2023-03-09T21:22:07.275" v="8744" actId="5793"/>
          <ac:spMkLst>
            <pc:docMk/>
            <pc:sldMk cId="3095165568" sldId="285"/>
            <ac:spMk id="3" creationId="{6DBEBE86-8E59-7261-8FC9-E73BF0BE53C0}"/>
          </ac:spMkLst>
        </pc:spChg>
      </pc:sldChg>
      <pc:sldChg chg="modSp new del mod">
        <pc:chgData name="Leahy, Tracy" userId="a2ac77cc-9bf9-4a5e-8e62-9590210d9a2e" providerId="ADAL" clId="{80E99DDE-3766-48F0-A70F-58ED614BA4A5}" dt="2023-03-10T15:34:00.271" v="22052" actId="2696"/>
        <pc:sldMkLst>
          <pc:docMk/>
          <pc:sldMk cId="3195207708" sldId="286"/>
        </pc:sldMkLst>
        <pc:spChg chg="mod">
          <ac:chgData name="Leahy, Tracy" userId="a2ac77cc-9bf9-4a5e-8e62-9590210d9a2e" providerId="ADAL" clId="{80E99DDE-3766-48F0-A70F-58ED614BA4A5}" dt="2023-03-09T21:22:25.535" v="8778" actId="20577"/>
          <ac:spMkLst>
            <pc:docMk/>
            <pc:sldMk cId="3195207708" sldId="286"/>
            <ac:spMk id="2" creationId="{008C406E-F952-CBE3-7AC8-74FA0C1F79CE}"/>
          </ac:spMkLst>
        </pc:spChg>
        <pc:spChg chg="mod">
          <ac:chgData name="Leahy, Tracy" userId="a2ac77cc-9bf9-4a5e-8e62-9590210d9a2e" providerId="ADAL" clId="{80E99DDE-3766-48F0-A70F-58ED614BA4A5}" dt="2023-03-09T21:23:24.323" v="8793" actId="21"/>
          <ac:spMkLst>
            <pc:docMk/>
            <pc:sldMk cId="3195207708" sldId="286"/>
            <ac:spMk id="3" creationId="{ABDA9395-0644-0AD6-4916-85B0ED34BEE8}"/>
          </ac:spMkLst>
        </pc:spChg>
      </pc:sldChg>
      <pc:sldChg chg="modSp new del mod">
        <pc:chgData name="Leahy, Tracy" userId="a2ac77cc-9bf9-4a5e-8e62-9590210d9a2e" providerId="ADAL" clId="{80E99DDE-3766-48F0-A70F-58ED614BA4A5}" dt="2023-03-10T15:36:23.105" v="22334" actId="2696"/>
        <pc:sldMkLst>
          <pc:docMk/>
          <pc:sldMk cId="449130328" sldId="287"/>
        </pc:sldMkLst>
        <pc:spChg chg="mod">
          <ac:chgData name="Leahy, Tracy" userId="a2ac77cc-9bf9-4a5e-8e62-9590210d9a2e" providerId="ADAL" clId="{80E99DDE-3766-48F0-A70F-58ED614BA4A5}" dt="2023-03-09T21:28:15.652" v="9043" actId="20577"/>
          <ac:spMkLst>
            <pc:docMk/>
            <pc:sldMk cId="449130328" sldId="287"/>
            <ac:spMk id="2" creationId="{C70C4B28-0515-2CAF-798E-3F1FF375B122}"/>
          </ac:spMkLst>
        </pc:spChg>
        <pc:spChg chg="mod">
          <ac:chgData name="Leahy, Tracy" userId="a2ac77cc-9bf9-4a5e-8e62-9590210d9a2e" providerId="ADAL" clId="{80E99DDE-3766-48F0-A70F-58ED614BA4A5}" dt="2023-03-09T21:31:24.828" v="9233" actId="20577"/>
          <ac:spMkLst>
            <pc:docMk/>
            <pc:sldMk cId="449130328" sldId="287"/>
            <ac:spMk id="3" creationId="{BD128FEF-5380-2B42-1D98-75183313204B}"/>
          </ac:spMkLst>
        </pc:spChg>
      </pc:sldChg>
      <pc:sldChg chg="modSp new del mod">
        <pc:chgData name="Leahy, Tracy" userId="a2ac77cc-9bf9-4a5e-8e62-9590210d9a2e" providerId="ADAL" clId="{80E99DDE-3766-48F0-A70F-58ED614BA4A5}" dt="2023-03-10T15:36:26.394" v="22335" actId="2696"/>
        <pc:sldMkLst>
          <pc:docMk/>
          <pc:sldMk cId="3291353992" sldId="288"/>
        </pc:sldMkLst>
        <pc:spChg chg="mod">
          <ac:chgData name="Leahy, Tracy" userId="a2ac77cc-9bf9-4a5e-8e62-9590210d9a2e" providerId="ADAL" clId="{80E99DDE-3766-48F0-A70F-58ED614BA4A5}" dt="2023-03-09T21:31:43.648" v="9287" actId="20577"/>
          <ac:spMkLst>
            <pc:docMk/>
            <pc:sldMk cId="3291353992" sldId="288"/>
            <ac:spMk id="2" creationId="{1A663D0A-2DE4-F4DD-6DB7-8E2AE00279FC}"/>
          </ac:spMkLst>
        </pc:spChg>
        <pc:spChg chg="mod">
          <ac:chgData name="Leahy, Tracy" userId="a2ac77cc-9bf9-4a5e-8e62-9590210d9a2e" providerId="ADAL" clId="{80E99DDE-3766-48F0-A70F-58ED614BA4A5}" dt="2023-03-09T21:32:54.438" v="9317" actId="20577"/>
          <ac:spMkLst>
            <pc:docMk/>
            <pc:sldMk cId="3291353992" sldId="288"/>
            <ac:spMk id="3" creationId="{A27658C2-D66D-3B43-B586-561FE1444DFC}"/>
          </ac:spMkLst>
        </pc:spChg>
      </pc:sldChg>
      <pc:sldChg chg="modSp new mod">
        <pc:chgData name="Leahy, Tracy" userId="a2ac77cc-9bf9-4a5e-8e62-9590210d9a2e" providerId="ADAL" clId="{80E99DDE-3766-48F0-A70F-58ED614BA4A5}" dt="2023-03-10T15:56:52.611" v="22939" actId="20577"/>
        <pc:sldMkLst>
          <pc:docMk/>
          <pc:sldMk cId="3674636840" sldId="289"/>
        </pc:sldMkLst>
        <pc:spChg chg="mod">
          <ac:chgData name="Leahy, Tracy" userId="a2ac77cc-9bf9-4a5e-8e62-9590210d9a2e" providerId="ADAL" clId="{80E99DDE-3766-48F0-A70F-58ED614BA4A5}" dt="2023-03-09T21:33:12.798" v="9336" actId="20577"/>
          <ac:spMkLst>
            <pc:docMk/>
            <pc:sldMk cId="3674636840" sldId="289"/>
            <ac:spMk id="2" creationId="{5F5582CE-55E6-45B8-23D5-2B10CCAC0B87}"/>
          </ac:spMkLst>
        </pc:spChg>
        <pc:spChg chg="mod">
          <ac:chgData name="Leahy, Tracy" userId="a2ac77cc-9bf9-4a5e-8e62-9590210d9a2e" providerId="ADAL" clId="{80E99DDE-3766-48F0-A70F-58ED614BA4A5}" dt="2023-03-10T15:56:52.611" v="22939" actId="20577"/>
          <ac:spMkLst>
            <pc:docMk/>
            <pc:sldMk cId="3674636840" sldId="289"/>
            <ac:spMk id="3" creationId="{A7559E6C-5631-372B-E8DB-37358DD9BF58}"/>
          </ac:spMkLst>
        </pc:spChg>
      </pc:sldChg>
      <pc:sldChg chg="modSp new mod">
        <pc:chgData name="Leahy, Tracy" userId="a2ac77cc-9bf9-4a5e-8e62-9590210d9a2e" providerId="ADAL" clId="{80E99DDE-3766-48F0-A70F-58ED614BA4A5}" dt="2023-03-10T15:50:23.971" v="22795" actId="6549"/>
        <pc:sldMkLst>
          <pc:docMk/>
          <pc:sldMk cId="2262439026" sldId="290"/>
        </pc:sldMkLst>
        <pc:spChg chg="mod">
          <ac:chgData name="Leahy, Tracy" userId="a2ac77cc-9bf9-4a5e-8e62-9590210d9a2e" providerId="ADAL" clId="{80E99DDE-3766-48F0-A70F-58ED614BA4A5}" dt="2023-03-09T23:05:00.547" v="16598" actId="20577"/>
          <ac:spMkLst>
            <pc:docMk/>
            <pc:sldMk cId="2262439026" sldId="290"/>
            <ac:spMk id="2" creationId="{08A26E63-269C-F729-1238-7DB76E3F46F2}"/>
          </ac:spMkLst>
        </pc:spChg>
        <pc:spChg chg="mod">
          <ac:chgData name="Leahy, Tracy" userId="a2ac77cc-9bf9-4a5e-8e62-9590210d9a2e" providerId="ADAL" clId="{80E99DDE-3766-48F0-A70F-58ED614BA4A5}" dt="2023-03-10T15:50:23.971" v="22795" actId="6549"/>
          <ac:spMkLst>
            <pc:docMk/>
            <pc:sldMk cId="2262439026" sldId="290"/>
            <ac:spMk id="3" creationId="{A5A7AA99-63D6-9FC2-4950-C1B88623AE84}"/>
          </ac:spMkLst>
        </pc:spChg>
      </pc:sldChg>
      <pc:sldChg chg="modSp add mod">
        <pc:chgData name="Leahy, Tracy" userId="a2ac77cc-9bf9-4a5e-8e62-9590210d9a2e" providerId="ADAL" clId="{80E99DDE-3766-48F0-A70F-58ED614BA4A5}" dt="2023-03-09T22:17:10.126" v="12156" actId="5793"/>
        <pc:sldMkLst>
          <pc:docMk/>
          <pc:sldMk cId="1017398909" sldId="291"/>
        </pc:sldMkLst>
        <pc:spChg chg="mod">
          <ac:chgData name="Leahy, Tracy" userId="a2ac77cc-9bf9-4a5e-8e62-9590210d9a2e" providerId="ADAL" clId="{80E99DDE-3766-48F0-A70F-58ED614BA4A5}" dt="2023-03-09T22:17:10.126" v="12156" actId="5793"/>
          <ac:spMkLst>
            <pc:docMk/>
            <pc:sldMk cId="1017398909" sldId="291"/>
            <ac:spMk id="3" creationId="{69E61B3B-A585-4C44-B8B8-421FBEDF7A81}"/>
          </ac:spMkLst>
        </pc:spChg>
      </pc:sldChg>
      <pc:sldChg chg="modSp add mod">
        <pc:chgData name="Leahy, Tracy" userId="a2ac77cc-9bf9-4a5e-8e62-9590210d9a2e" providerId="ADAL" clId="{80E99DDE-3766-48F0-A70F-58ED614BA4A5}" dt="2023-03-09T22:22:13.249" v="12624" actId="20577"/>
        <pc:sldMkLst>
          <pc:docMk/>
          <pc:sldMk cId="3399854887" sldId="292"/>
        </pc:sldMkLst>
        <pc:spChg chg="mod">
          <ac:chgData name="Leahy, Tracy" userId="a2ac77cc-9bf9-4a5e-8e62-9590210d9a2e" providerId="ADAL" clId="{80E99DDE-3766-48F0-A70F-58ED614BA4A5}" dt="2023-03-09T22:22:13.249" v="12624" actId="20577"/>
          <ac:spMkLst>
            <pc:docMk/>
            <pc:sldMk cId="3399854887" sldId="292"/>
            <ac:spMk id="3" creationId="{69E61B3B-A585-4C44-B8B8-421FBEDF7A81}"/>
          </ac:spMkLst>
        </pc:spChg>
      </pc:sldChg>
      <pc:sldChg chg="new del">
        <pc:chgData name="Leahy, Tracy" userId="a2ac77cc-9bf9-4a5e-8e62-9590210d9a2e" providerId="ADAL" clId="{80E99DDE-3766-48F0-A70F-58ED614BA4A5}" dt="2023-03-09T22:17:37.074" v="12158" actId="2696"/>
        <pc:sldMkLst>
          <pc:docMk/>
          <pc:sldMk cId="3727410901" sldId="292"/>
        </pc:sldMkLst>
      </pc:sldChg>
      <pc:sldChg chg="modSp add mod">
        <pc:chgData name="Leahy, Tracy" userId="a2ac77cc-9bf9-4a5e-8e62-9590210d9a2e" providerId="ADAL" clId="{80E99DDE-3766-48F0-A70F-58ED614BA4A5}" dt="2023-03-09T22:36:08.152" v="13457" actId="20577"/>
        <pc:sldMkLst>
          <pc:docMk/>
          <pc:sldMk cId="1939061858" sldId="293"/>
        </pc:sldMkLst>
        <pc:spChg chg="mod">
          <ac:chgData name="Leahy, Tracy" userId="a2ac77cc-9bf9-4a5e-8e62-9590210d9a2e" providerId="ADAL" clId="{80E99DDE-3766-48F0-A70F-58ED614BA4A5}" dt="2023-03-09T22:36:08.152" v="13457" actId="20577"/>
          <ac:spMkLst>
            <pc:docMk/>
            <pc:sldMk cId="1939061858" sldId="293"/>
            <ac:spMk id="2" creationId="{22A7B26F-56AE-F944-B7F6-D069C419F5B3}"/>
          </ac:spMkLst>
        </pc:spChg>
        <pc:spChg chg="mod">
          <ac:chgData name="Leahy, Tracy" userId="a2ac77cc-9bf9-4a5e-8e62-9590210d9a2e" providerId="ADAL" clId="{80E99DDE-3766-48F0-A70F-58ED614BA4A5}" dt="2023-03-09T22:27:58.323" v="12884" actId="20577"/>
          <ac:spMkLst>
            <pc:docMk/>
            <pc:sldMk cId="1939061858" sldId="293"/>
            <ac:spMk id="3" creationId="{69E61B3B-A585-4C44-B8B8-421FBEDF7A81}"/>
          </ac:spMkLst>
        </pc:spChg>
      </pc:sldChg>
      <pc:sldChg chg="modSp new mod ord">
        <pc:chgData name="Leahy, Tracy" userId="a2ac77cc-9bf9-4a5e-8e62-9590210d9a2e" providerId="ADAL" clId="{80E99DDE-3766-48F0-A70F-58ED614BA4A5}" dt="2023-03-09T22:39:19.911" v="13637" actId="6549"/>
        <pc:sldMkLst>
          <pc:docMk/>
          <pc:sldMk cId="2351717289" sldId="294"/>
        </pc:sldMkLst>
        <pc:spChg chg="mod">
          <ac:chgData name="Leahy, Tracy" userId="a2ac77cc-9bf9-4a5e-8e62-9590210d9a2e" providerId="ADAL" clId="{80E99DDE-3766-48F0-A70F-58ED614BA4A5}" dt="2023-03-09T22:39:19.911" v="13637" actId="6549"/>
          <ac:spMkLst>
            <pc:docMk/>
            <pc:sldMk cId="2351717289" sldId="294"/>
            <ac:spMk id="2" creationId="{9B04C2A4-F399-35BA-D3E3-84531C7CF0A0}"/>
          </ac:spMkLst>
        </pc:spChg>
        <pc:spChg chg="mod">
          <ac:chgData name="Leahy, Tracy" userId="a2ac77cc-9bf9-4a5e-8e62-9590210d9a2e" providerId="ADAL" clId="{80E99DDE-3766-48F0-A70F-58ED614BA4A5}" dt="2023-03-09T22:31:30.199" v="13006" actId="20577"/>
          <ac:spMkLst>
            <pc:docMk/>
            <pc:sldMk cId="2351717289" sldId="294"/>
            <ac:spMk id="3" creationId="{DD4427F8-1098-B5B4-2E26-0242C9BE82F2}"/>
          </ac:spMkLst>
        </pc:spChg>
      </pc:sldChg>
      <pc:sldChg chg="modSp add mod ord">
        <pc:chgData name="Leahy, Tracy" userId="a2ac77cc-9bf9-4a5e-8e62-9590210d9a2e" providerId="ADAL" clId="{80E99DDE-3766-48F0-A70F-58ED614BA4A5}" dt="2023-03-09T22:38:11.074" v="13573" actId="255"/>
        <pc:sldMkLst>
          <pc:docMk/>
          <pc:sldMk cId="2227250389" sldId="295"/>
        </pc:sldMkLst>
        <pc:spChg chg="mod">
          <ac:chgData name="Leahy, Tracy" userId="a2ac77cc-9bf9-4a5e-8e62-9590210d9a2e" providerId="ADAL" clId="{80E99DDE-3766-48F0-A70F-58ED614BA4A5}" dt="2023-03-09T22:33:56.770" v="13422" actId="6549"/>
          <ac:spMkLst>
            <pc:docMk/>
            <pc:sldMk cId="2227250389" sldId="295"/>
            <ac:spMk id="2" creationId="{22A7B26F-56AE-F944-B7F6-D069C419F5B3}"/>
          </ac:spMkLst>
        </pc:spChg>
        <pc:spChg chg="mod">
          <ac:chgData name="Leahy, Tracy" userId="a2ac77cc-9bf9-4a5e-8e62-9590210d9a2e" providerId="ADAL" clId="{80E99DDE-3766-48F0-A70F-58ED614BA4A5}" dt="2023-03-09T22:38:11.074" v="13573" actId="255"/>
          <ac:spMkLst>
            <pc:docMk/>
            <pc:sldMk cId="2227250389" sldId="295"/>
            <ac:spMk id="3" creationId="{69E61B3B-A585-4C44-B8B8-421FBEDF7A81}"/>
          </ac:spMkLst>
        </pc:spChg>
      </pc:sldChg>
      <pc:sldChg chg="modSp new mod">
        <pc:chgData name="Leahy, Tracy" userId="a2ac77cc-9bf9-4a5e-8e62-9590210d9a2e" providerId="ADAL" clId="{80E99DDE-3766-48F0-A70F-58ED614BA4A5}" dt="2023-03-09T22:50:01.738" v="14540" actId="20577"/>
        <pc:sldMkLst>
          <pc:docMk/>
          <pc:sldMk cId="1767756632" sldId="296"/>
        </pc:sldMkLst>
        <pc:spChg chg="mod">
          <ac:chgData name="Leahy, Tracy" userId="a2ac77cc-9bf9-4a5e-8e62-9590210d9a2e" providerId="ADAL" clId="{80E99DDE-3766-48F0-A70F-58ED614BA4A5}" dt="2023-03-09T22:49:34.192" v="14440" actId="20577"/>
          <ac:spMkLst>
            <pc:docMk/>
            <pc:sldMk cId="1767756632" sldId="296"/>
            <ac:spMk id="2" creationId="{1D190F86-DB74-D594-2378-B130FE5922E5}"/>
          </ac:spMkLst>
        </pc:spChg>
        <pc:spChg chg="mod">
          <ac:chgData name="Leahy, Tracy" userId="a2ac77cc-9bf9-4a5e-8e62-9590210d9a2e" providerId="ADAL" clId="{80E99DDE-3766-48F0-A70F-58ED614BA4A5}" dt="2023-03-09T22:50:01.738" v="14540" actId="20577"/>
          <ac:spMkLst>
            <pc:docMk/>
            <pc:sldMk cId="1767756632" sldId="296"/>
            <ac:spMk id="3" creationId="{DD404AD6-8044-AB1A-1658-A2EDF2CBEF01}"/>
          </ac:spMkLst>
        </pc:spChg>
      </pc:sldChg>
      <pc:sldChg chg="modSp new mod">
        <pc:chgData name="Leahy, Tracy" userId="a2ac77cc-9bf9-4a5e-8e62-9590210d9a2e" providerId="ADAL" clId="{80E99DDE-3766-48F0-A70F-58ED614BA4A5}" dt="2023-03-09T22:40:02.234" v="13766" actId="20577"/>
        <pc:sldMkLst>
          <pc:docMk/>
          <pc:sldMk cId="2707989291" sldId="297"/>
        </pc:sldMkLst>
        <pc:spChg chg="mod">
          <ac:chgData name="Leahy, Tracy" userId="a2ac77cc-9bf9-4a5e-8e62-9590210d9a2e" providerId="ADAL" clId="{80E99DDE-3766-48F0-A70F-58ED614BA4A5}" dt="2023-03-09T22:39:38.243" v="13653" actId="20577"/>
          <ac:spMkLst>
            <pc:docMk/>
            <pc:sldMk cId="2707989291" sldId="297"/>
            <ac:spMk id="2" creationId="{E8F6F935-BA9D-61E5-00C3-BBF7839BD26A}"/>
          </ac:spMkLst>
        </pc:spChg>
        <pc:spChg chg="mod">
          <ac:chgData name="Leahy, Tracy" userId="a2ac77cc-9bf9-4a5e-8e62-9590210d9a2e" providerId="ADAL" clId="{80E99DDE-3766-48F0-A70F-58ED614BA4A5}" dt="2023-03-09T22:40:02.234" v="13766" actId="20577"/>
          <ac:spMkLst>
            <pc:docMk/>
            <pc:sldMk cId="2707989291" sldId="297"/>
            <ac:spMk id="3" creationId="{97867F16-7F92-A783-59E2-6ABF4F35F7E3}"/>
          </ac:spMkLst>
        </pc:spChg>
      </pc:sldChg>
      <pc:sldChg chg="modSp add mod ord">
        <pc:chgData name="Leahy, Tracy" userId="a2ac77cc-9bf9-4a5e-8e62-9590210d9a2e" providerId="ADAL" clId="{80E99DDE-3766-48F0-A70F-58ED614BA4A5}" dt="2023-03-09T22:48:35.261" v="14416" actId="20577"/>
        <pc:sldMkLst>
          <pc:docMk/>
          <pc:sldMk cId="1731497122" sldId="298"/>
        </pc:sldMkLst>
        <pc:spChg chg="mod">
          <ac:chgData name="Leahy, Tracy" userId="a2ac77cc-9bf9-4a5e-8e62-9590210d9a2e" providerId="ADAL" clId="{80E99DDE-3766-48F0-A70F-58ED614BA4A5}" dt="2023-03-09T22:40:55.696" v="13852" actId="20577"/>
          <ac:spMkLst>
            <pc:docMk/>
            <pc:sldMk cId="1731497122" sldId="298"/>
            <ac:spMk id="2" creationId="{22A7B26F-56AE-F944-B7F6-D069C419F5B3}"/>
          </ac:spMkLst>
        </pc:spChg>
        <pc:spChg chg="mod">
          <ac:chgData name="Leahy, Tracy" userId="a2ac77cc-9bf9-4a5e-8e62-9590210d9a2e" providerId="ADAL" clId="{80E99DDE-3766-48F0-A70F-58ED614BA4A5}" dt="2023-03-09T22:48:35.261" v="14416" actId="20577"/>
          <ac:spMkLst>
            <pc:docMk/>
            <pc:sldMk cId="1731497122" sldId="298"/>
            <ac:spMk id="3" creationId="{69E61B3B-A585-4C44-B8B8-421FBEDF7A81}"/>
          </ac:spMkLst>
        </pc:spChg>
      </pc:sldChg>
      <pc:sldChg chg="modSp add del mod ord">
        <pc:chgData name="Leahy, Tracy" userId="a2ac77cc-9bf9-4a5e-8e62-9590210d9a2e" providerId="ADAL" clId="{80E99DDE-3766-48F0-A70F-58ED614BA4A5}" dt="2023-03-10T15:40:02.688" v="22368" actId="2696"/>
        <pc:sldMkLst>
          <pc:docMk/>
          <pc:sldMk cId="3224112933" sldId="299"/>
        </pc:sldMkLst>
        <pc:spChg chg="mod">
          <ac:chgData name="Leahy, Tracy" userId="a2ac77cc-9bf9-4a5e-8e62-9590210d9a2e" providerId="ADAL" clId="{80E99DDE-3766-48F0-A70F-58ED614BA4A5}" dt="2023-03-09T22:45:26.723" v="14314" actId="20577"/>
          <ac:spMkLst>
            <pc:docMk/>
            <pc:sldMk cId="3224112933" sldId="299"/>
            <ac:spMk id="2" creationId="{E31E0CF9-5A24-954D-8477-6D7A51C9BF8D}"/>
          </ac:spMkLst>
        </pc:spChg>
        <pc:spChg chg="mod">
          <ac:chgData name="Leahy, Tracy" userId="a2ac77cc-9bf9-4a5e-8e62-9590210d9a2e" providerId="ADAL" clId="{80E99DDE-3766-48F0-A70F-58ED614BA4A5}" dt="2023-03-09T22:45:36.407" v="14348" actId="6549"/>
          <ac:spMkLst>
            <pc:docMk/>
            <pc:sldMk cId="3224112933" sldId="299"/>
            <ac:spMk id="3" creationId="{798706E4-373C-D44B-9B6B-E6F01759439F}"/>
          </ac:spMkLst>
        </pc:spChg>
        <pc:spChg chg="mod">
          <ac:chgData name="Leahy, Tracy" userId="a2ac77cc-9bf9-4a5e-8e62-9590210d9a2e" providerId="ADAL" clId="{80E99DDE-3766-48F0-A70F-58ED614BA4A5}" dt="2023-03-09T22:45:48.346" v="14385" actId="6549"/>
          <ac:spMkLst>
            <pc:docMk/>
            <pc:sldMk cId="3224112933" sldId="299"/>
            <ac:spMk id="4" creationId="{6F48AF09-61D5-524A-9440-17BF0CC80B0C}"/>
          </ac:spMkLst>
        </pc:spChg>
      </pc:sldChg>
      <pc:sldChg chg="modSp new mod">
        <pc:chgData name="Leahy, Tracy" userId="a2ac77cc-9bf9-4a5e-8e62-9590210d9a2e" providerId="ADAL" clId="{80E99DDE-3766-48F0-A70F-58ED614BA4A5}" dt="2023-03-09T22:52:28.590" v="14691" actId="20577"/>
        <pc:sldMkLst>
          <pc:docMk/>
          <pc:sldMk cId="3635238651" sldId="300"/>
        </pc:sldMkLst>
        <pc:spChg chg="mod">
          <ac:chgData name="Leahy, Tracy" userId="a2ac77cc-9bf9-4a5e-8e62-9590210d9a2e" providerId="ADAL" clId="{80E99DDE-3766-48F0-A70F-58ED614BA4A5}" dt="2023-03-09T22:51:43.810" v="14587" actId="20577"/>
          <ac:spMkLst>
            <pc:docMk/>
            <pc:sldMk cId="3635238651" sldId="300"/>
            <ac:spMk id="2" creationId="{A4B7A110-39F5-6B67-C5A4-C00D9C693342}"/>
          </ac:spMkLst>
        </pc:spChg>
        <pc:spChg chg="mod">
          <ac:chgData name="Leahy, Tracy" userId="a2ac77cc-9bf9-4a5e-8e62-9590210d9a2e" providerId="ADAL" clId="{80E99DDE-3766-48F0-A70F-58ED614BA4A5}" dt="2023-03-09T22:52:28.590" v="14691" actId="20577"/>
          <ac:spMkLst>
            <pc:docMk/>
            <pc:sldMk cId="3635238651" sldId="300"/>
            <ac:spMk id="3" creationId="{8C85B51C-DF24-73E6-B03D-8CCFD42E6B31}"/>
          </ac:spMkLst>
        </pc:spChg>
      </pc:sldChg>
      <pc:sldChg chg="modSp new mod">
        <pc:chgData name="Leahy, Tracy" userId="a2ac77cc-9bf9-4a5e-8e62-9590210d9a2e" providerId="ADAL" clId="{80E99DDE-3766-48F0-A70F-58ED614BA4A5}" dt="2023-03-09T22:56:16.656" v="15137" actId="5793"/>
        <pc:sldMkLst>
          <pc:docMk/>
          <pc:sldMk cId="4180509438" sldId="301"/>
        </pc:sldMkLst>
        <pc:spChg chg="mod">
          <ac:chgData name="Leahy, Tracy" userId="a2ac77cc-9bf9-4a5e-8e62-9590210d9a2e" providerId="ADAL" clId="{80E99DDE-3766-48F0-A70F-58ED614BA4A5}" dt="2023-03-09T22:53:08.097" v="14785" actId="20577"/>
          <ac:spMkLst>
            <pc:docMk/>
            <pc:sldMk cId="4180509438" sldId="301"/>
            <ac:spMk id="2" creationId="{171C9627-2FB0-13F4-1928-F2B700CEBF00}"/>
          </ac:spMkLst>
        </pc:spChg>
        <pc:spChg chg="mod">
          <ac:chgData name="Leahy, Tracy" userId="a2ac77cc-9bf9-4a5e-8e62-9590210d9a2e" providerId="ADAL" clId="{80E99DDE-3766-48F0-A70F-58ED614BA4A5}" dt="2023-03-09T22:56:16.656" v="15137" actId="5793"/>
          <ac:spMkLst>
            <pc:docMk/>
            <pc:sldMk cId="4180509438" sldId="301"/>
            <ac:spMk id="3" creationId="{2BCC6924-DFC3-FA98-71F5-200BCA3900EE}"/>
          </ac:spMkLst>
        </pc:spChg>
      </pc:sldChg>
      <pc:sldChg chg="modSp add mod ord">
        <pc:chgData name="Leahy, Tracy" userId="a2ac77cc-9bf9-4a5e-8e62-9590210d9a2e" providerId="ADAL" clId="{80E99DDE-3766-48F0-A70F-58ED614BA4A5}" dt="2023-03-09T22:57:09.765" v="15304" actId="6549"/>
        <pc:sldMkLst>
          <pc:docMk/>
          <pc:sldMk cId="2150012961" sldId="302"/>
        </pc:sldMkLst>
        <pc:spChg chg="mod">
          <ac:chgData name="Leahy, Tracy" userId="a2ac77cc-9bf9-4a5e-8e62-9590210d9a2e" providerId="ADAL" clId="{80E99DDE-3766-48F0-A70F-58ED614BA4A5}" dt="2023-03-09T22:57:09.765" v="15304" actId="6549"/>
          <ac:spMkLst>
            <pc:docMk/>
            <pc:sldMk cId="2150012961" sldId="302"/>
            <ac:spMk id="3" creationId="{8C85B51C-DF24-73E6-B03D-8CCFD42E6B31}"/>
          </ac:spMkLst>
        </pc:spChg>
      </pc:sldChg>
      <pc:sldChg chg="modSp new mod">
        <pc:chgData name="Leahy, Tracy" userId="a2ac77cc-9bf9-4a5e-8e62-9590210d9a2e" providerId="ADAL" clId="{80E99DDE-3766-48F0-A70F-58ED614BA4A5}" dt="2023-03-09T22:59:18.394" v="15667" actId="20577"/>
        <pc:sldMkLst>
          <pc:docMk/>
          <pc:sldMk cId="2696473785" sldId="303"/>
        </pc:sldMkLst>
        <pc:spChg chg="mod">
          <ac:chgData name="Leahy, Tracy" userId="a2ac77cc-9bf9-4a5e-8e62-9590210d9a2e" providerId="ADAL" clId="{80E99DDE-3766-48F0-A70F-58ED614BA4A5}" dt="2023-03-09T22:57:51.618" v="15367" actId="20577"/>
          <ac:spMkLst>
            <pc:docMk/>
            <pc:sldMk cId="2696473785" sldId="303"/>
            <ac:spMk id="2" creationId="{E3688F00-CBEF-F2C4-AA6C-D05F0D667330}"/>
          </ac:spMkLst>
        </pc:spChg>
        <pc:spChg chg="mod">
          <ac:chgData name="Leahy, Tracy" userId="a2ac77cc-9bf9-4a5e-8e62-9590210d9a2e" providerId="ADAL" clId="{80E99DDE-3766-48F0-A70F-58ED614BA4A5}" dt="2023-03-09T22:59:18.394" v="15667" actId="20577"/>
          <ac:spMkLst>
            <pc:docMk/>
            <pc:sldMk cId="2696473785" sldId="303"/>
            <ac:spMk id="3" creationId="{09EE2C37-5BD6-D051-847A-DB2EE849A1DF}"/>
          </ac:spMkLst>
        </pc:spChg>
      </pc:sldChg>
      <pc:sldChg chg="modSp new mod">
        <pc:chgData name="Leahy, Tracy" userId="a2ac77cc-9bf9-4a5e-8e62-9590210d9a2e" providerId="ADAL" clId="{80E99DDE-3766-48F0-A70F-58ED614BA4A5}" dt="2023-03-09T22:59:54.648" v="15752" actId="20577"/>
        <pc:sldMkLst>
          <pc:docMk/>
          <pc:sldMk cId="4220285304" sldId="304"/>
        </pc:sldMkLst>
        <pc:spChg chg="mod">
          <ac:chgData name="Leahy, Tracy" userId="a2ac77cc-9bf9-4a5e-8e62-9590210d9a2e" providerId="ADAL" clId="{80E99DDE-3766-48F0-A70F-58ED614BA4A5}" dt="2023-03-09T22:59:44.545" v="15715" actId="20577"/>
          <ac:spMkLst>
            <pc:docMk/>
            <pc:sldMk cId="4220285304" sldId="304"/>
            <ac:spMk id="2" creationId="{B7EF5947-710A-4533-BDA0-B955ADEEABBD}"/>
          </ac:spMkLst>
        </pc:spChg>
        <pc:spChg chg="mod">
          <ac:chgData name="Leahy, Tracy" userId="a2ac77cc-9bf9-4a5e-8e62-9590210d9a2e" providerId="ADAL" clId="{80E99DDE-3766-48F0-A70F-58ED614BA4A5}" dt="2023-03-09T22:59:54.648" v="15752" actId="20577"/>
          <ac:spMkLst>
            <pc:docMk/>
            <pc:sldMk cId="4220285304" sldId="304"/>
            <ac:spMk id="3" creationId="{90D36840-1749-70A3-3FA4-44279B932C88}"/>
          </ac:spMkLst>
        </pc:spChg>
      </pc:sldChg>
      <pc:sldChg chg="modSp new mod">
        <pc:chgData name="Leahy, Tracy" userId="a2ac77cc-9bf9-4a5e-8e62-9590210d9a2e" providerId="ADAL" clId="{80E99DDE-3766-48F0-A70F-58ED614BA4A5}" dt="2023-03-09T23:00:45.352" v="15855" actId="20577"/>
        <pc:sldMkLst>
          <pc:docMk/>
          <pc:sldMk cId="3022032426" sldId="305"/>
        </pc:sldMkLst>
        <pc:spChg chg="mod">
          <ac:chgData name="Leahy, Tracy" userId="a2ac77cc-9bf9-4a5e-8e62-9590210d9a2e" providerId="ADAL" clId="{80E99DDE-3766-48F0-A70F-58ED614BA4A5}" dt="2023-03-09T23:00:17.460" v="15813" actId="27636"/>
          <ac:spMkLst>
            <pc:docMk/>
            <pc:sldMk cId="3022032426" sldId="305"/>
            <ac:spMk id="2" creationId="{3FF081C1-A783-A199-C503-4E1320319416}"/>
          </ac:spMkLst>
        </pc:spChg>
        <pc:spChg chg="mod">
          <ac:chgData name="Leahy, Tracy" userId="a2ac77cc-9bf9-4a5e-8e62-9590210d9a2e" providerId="ADAL" clId="{80E99DDE-3766-48F0-A70F-58ED614BA4A5}" dt="2023-03-09T23:00:45.352" v="15855" actId="20577"/>
          <ac:spMkLst>
            <pc:docMk/>
            <pc:sldMk cId="3022032426" sldId="305"/>
            <ac:spMk id="3" creationId="{9227C8B9-8E64-1FC5-C8FA-1B25A9FF3C04}"/>
          </ac:spMkLst>
        </pc:spChg>
      </pc:sldChg>
      <pc:sldChg chg="modSp add mod">
        <pc:chgData name="Leahy, Tracy" userId="a2ac77cc-9bf9-4a5e-8e62-9590210d9a2e" providerId="ADAL" clId="{80E99DDE-3766-48F0-A70F-58ED614BA4A5}" dt="2023-03-09T23:01:06.194" v="15922" actId="6549"/>
        <pc:sldMkLst>
          <pc:docMk/>
          <pc:sldMk cId="1635351092" sldId="306"/>
        </pc:sldMkLst>
        <pc:spChg chg="mod">
          <ac:chgData name="Leahy, Tracy" userId="a2ac77cc-9bf9-4a5e-8e62-9590210d9a2e" providerId="ADAL" clId="{80E99DDE-3766-48F0-A70F-58ED614BA4A5}" dt="2023-03-09T23:00:59.984" v="15901" actId="20577"/>
          <ac:spMkLst>
            <pc:docMk/>
            <pc:sldMk cId="1635351092" sldId="306"/>
            <ac:spMk id="2" creationId="{3FF081C1-A783-A199-C503-4E1320319416}"/>
          </ac:spMkLst>
        </pc:spChg>
        <pc:spChg chg="mod">
          <ac:chgData name="Leahy, Tracy" userId="a2ac77cc-9bf9-4a5e-8e62-9590210d9a2e" providerId="ADAL" clId="{80E99DDE-3766-48F0-A70F-58ED614BA4A5}" dt="2023-03-09T23:01:06.194" v="15922" actId="6549"/>
          <ac:spMkLst>
            <pc:docMk/>
            <pc:sldMk cId="1635351092" sldId="306"/>
            <ac:spMk id="3" creationId="{9227C8B9-8E64-1FC5-C8FA-1B25A9FF3C04}"/>
          </ac:spMkLst>
        </pc:spChg>
      </pc:sldChg>
      <pc:sldChg chg="modSp new mod">
        <pc:chgData name="Leahy, Tracy" userId="a2ac77cc-9bf9-4a5e-8e62-9590210d9a2e" providerId="ADAL" clId="{80E99DDE-3766-48F0-A70F-58ED614BA4A5}" dt="2023-03-09T23:04:31.982" v="16535" actId="5793"/>
        <pc:sldMkLst>
          <pc:docMk/>
          <pc:sldMk cId="3182730865" sldId="307"/>
        </pc:sldMkLst>
        <pc:spChg chg="mod">
          <ac:chgData name="Leahy, Tracy" userId="a2ac77cc-9bf9-4a5e-8e62-9590210d9a2e" providerId="ADAL" clId="{80E99DDE-3766-48F0-A70F-58ED614BA4A5}" dt="2023-03-09T23:01:37.303" v="15959" actId="20577"/>
          <ac:spMkLst>
            <pc:docMk/>
            <pc:sldMk cId="3182730865" sldId="307"/>
            <ac:spMk id="2" creationId="{C7ADE11D-5012-2310-4779-22C76864CFA8}"/>
          </ac:spMkLst>
        </pc:spChg>
        <pc:spChg chg="mod">
          <ac:chgData name="Leahy, Tracy" userId="a2ac77cc-9bf9-4a5e-8e62-9590210d9a2e" providerId="ADAL" clId="{80E99DDE-3766-48F0-A70F-58ED614BA4A5}" dt="2023-03-09T23:04:31.982" v="16535" actId="5793"/>
          <ac:spMkLst>
            <pc:docMk/>
            <pc:sldMk cId="3182730865" sldId="307"/>
            <ac:spMk id="3" creationId="{5EF942E0-942D-58E1-D796-6C6F4AA98369}"/>
          </ac:spMkLst>
        </pc:spChg>
      </pc:sldChg>
      <pc:sldChg chg="modSp add mod">
        <pc:chgData name="Leahy, Tracy" userId="a2ac77cc-9bf9-4a5e-8e62-9590210d9a2e" providerId="ADAL" clId="{80E99DDE-3766-48F0-A70F-58ED614BA4A5}" dt="2023-03-09T23:29:19.022" v="19991" actId="21"/>
        <pc:sldMkLst>
          <pc:docMk/>
          <pc:sldMk cId="118396559" sldId="308"/>
        </pc:sldMkLst>
        <pc:spChg chg="mod">
          <ac:chgData name="Leahy, Tracy" userId="a2ac77cc-9bf9-4a5e-8e62-9590210d9a2e" providerId="ADAL" clId="{80E99DDE-3766-48F0-A70F-58ED614BA4A5}" dt="2023-03-09T23:29:19.022" v="19991" actId="21"/>
          <ac:spMkLst>
            <pc:docMk/>
            <pc:sldMk cId="118396559" sldId="308"/>
            <ac:spMk id="3" creationId="{A5A7AA99-63D6-9FC2-4950-C1B88623AE84}"/>
          </ac:spMkLst>
        </pc:spChg>
      </pc:sldChg>
      <pc:sldChg chg="modSp new mod">
        <pc:chgData name="Leahy, Tracy" userId="a2ac77cc-9bf9-4a5e-8e62-9590210d9a2e" providerId="ADAL" clId="{80E99DDE-3766-48F0-A70F-58ED614BA4A5}" dt="2023-03-10T15:48:25.363" v="22683" actId="313"/>
        <pc:sldMkLst>
          <pc:docMk/>
          <pc:sldMk cId="3400542101" sldId="309"/>
        </pc:sldMkLst>
        <pc:spChg chg="mod">
          <ac:chgData name="Leahy, Tracy" userId="a2ac77cc-9bf9-4a5e-8e62-9590210d9a2e" providerId="ADAL" clId="{80E99DDE-3766-48F0-A70F-58ED614BA4A5}" dt="2023-03-09T23:24:30.639" v="19227" actId="14100"/>
          <ac:spMkLst>
            <pc:docMk/>
            <pc:sldMk cId="3400542101" sldId="309"/>
            <ac:spMk id="2" creationId="{7DAA9BB6-2C75-C8B1-5B6D-A6878CFBA25E}"/>
          </ac:spMkLst>
        </pc:spChg>
        <pc:spChg chg="mod">
          <ac:chgData name="Leahy, Tracy" userId="a2ac77cc-9bf9-4a5e-8e62-9590210d9a2e" providerId="ADAL" clId="{80E99DDE-3766-48F0-A70F-58ED614BA4A5}" dt="2023-03-10T15:48:25.363" v="22683" actId="313"/>
          <ac:spMkLst>
            <pc:docMk/>
            <pc:sldMk cId="3400542101" sldId="309"/>
            <ac:spMk id="3" creationId="{8D3AB9C1-C3E4-9BD8-A626-498D26DBF6E5}"/>
          </ac:spMkLst>
        </pc:spChg>
      </pc:sldChg>
      <pc:sldChg chg="modSp add mod">
        <pc:chgData name="Leahy, Tracy" userId="a2ac77cc-9bf9-4a5e-8e62-9590210d9a2e" providerId="ADAL" clId="{80E99DDE-3766-48F0-A70F-58ED614BA4A5}" dt="2023-03-09T23:30:16.604" v="20086" actId="5793"/>
        <pc:sldMkLst>
          <pc:docMk/>
          <pc:sldMk cId="2091257241" sldId="310"/>
        </pc:sldMkLst>
        <pc:spChg chg="mod">
          <ac:chgData name="Leahy, Tracy" userId="a2ac77cc-9bf9-4a5e-8e62-9590210d9a2e" providerId="ADAL" clId="{80E99DDE-3766-48F0-A70F-58ED614BA4A5}" dt="2023-03-09T23:30:16.604" v="20086" actId="5793"/>
          <ac:spMkLst>
            <pc:docMk/>
            <pc:sldMk cId="2091257241" sldId="310"/>
            <ac:spMk id="3" creationId="{A5A7AA99-63D6-9FC2-4950-C1B88623AE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31B94-152F-4F2E-B7F1-9FAC678E9F8A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81472-84C5-4BE6-A09D-0A1591AD37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23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79631" y="1173540"/>
            <a:ext cx="4607169" cy="97647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630" y="2150013"/>
            <a:ext cx="4607170" cy="229889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 b="0" i="0">
                <a:solidFill>
                  <a:schemeClr val="tx1"/>
                </a:solidFill>
                <a:latin typeface="Gotham Book"/>
                <a:cs typeface="Gotham Boo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D803B8FA-BCB0-5D4D-9E0C-8594CF5A2264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205D934E-3E61-264D-8682-F58928E18B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&amp; Bullet List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1137730"/>
            <a:ext cx="7772400" cy="6854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1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5800" y="1982133"/>
            <a:ext cx="7772400" cy="2559205"/>
          </a:xfrm>
        </p:spPr>
        <p:txBody>
          <a:bodyPr/>
          <a:lstStyle>
            <a:lvl1pPr marL="428625" indent="-428625" algn="l">
              <a:buFont typeface="Arial" panose="020B0604020202020204" pitchFamily="34" charset="0"/>
              <a:buChar char="•"/>
              <a:defRPr sz="2700" b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MSU web type treatmen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924425"/>
            <a:ext cx="1858962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166179" y="478750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FC263B9F-CD10-426E-A429-46491577F4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5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6631"/>
            <a:ext cx="7772400" cy="97647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73105"/>
            <a:ext cx="7772400" cy="15767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D803B8FA-BCB0-5D4D-9E0C-8594CF5A2264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205D934E-3E61-264D-8682-F58928E18B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7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36455"/>
            <a:ext cx="8229600" cy="36017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752"/>
            <a:ext cx="8229600" cy="3049871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2100" b="0" i="0">
                <a:solidFill>
                  <a:srgbClr val="595959"/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800" b="0" i="0">
                <a:solidFill>
                  <a:srgbClr val="595959"/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C93AF409-9F3D-4144-905F-D667DBFB2192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B4461CB-4CA9-2A43-A3FA-624E1DA48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2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52366"/>
            <a:ext cx="8229600" cy="65631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2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751"/>
            <a:ext cx="3950704" cy="322251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 sz="21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3849B177-5D8B-7A43-B9D4-2D03D1F64BD4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599938D-0427-3542-974E-F7CD887B3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36096" y="1544751"/>
            <a:ext cx="3950704" cy="322251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1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9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32405"/>
            <a:ext cx="8229600" cy="6162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column, no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1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9F847968-A88B-B947-87AA-BB83F906ED2F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DCE0E26-47BB-FF4B-814B-E43C1B98F5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8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56319"/>
            <a:ext cx="8229600" cy="54383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 with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6179"/>
            <a:ext cx="8229600" cy="3314700"/>
          </a:xfrm>
          <a:prstGeom prst="rect">
            <a:avLst/>
          </a:prstGeom>
        </p:spPr>
        <p:txBody>
          <a:bodyPr wrap="square" numCol="1" anchor="t"/>
          <a:lstStyle>
            <a:lvl1pPr marL="342900" indent="-3429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1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342900" indent="137160" algn="l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4B2702C-F183-E649-BBAD-4C35648D6001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14362E17-3E5F-5C4D-AFD9-BBBB918BE2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7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&amp; Bullet List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1137730"/>
            <a:ext cx="7772400" cy="6854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1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5800" y="1982133"/>
            <a:ext cx="7772400" cy="2559205"/>
          </a:xfrm>
        </p:spPr>
        <p:txBody>
          <a:bodyPr/>
          <a:lstStyle>
            <a:lvl1pPr marL="428625" indent="-428625" algn="l">
              <a:buFont typeface="Arial" panose="020B0604020202020204" pitchFamily="34" charset="0"/>
              <a:buChar char="•"/>
              <a:defRPr sz="2700" b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MSU web type treatmen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924425"/>
            <a:ext cx="1858962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166179" y="478750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FC263B9F-CD10-426E-A429-46491577F4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8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FB44CCF9-D185-2447-94DE-2F097F7C2422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n>
                  <a:noFill/>
                </a:ln>
                <a:solidFill>
                  <a:schemeClr val="tx1"/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E1544D71-77D6-5B4F-A1FC-5CA064DBD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05" r:id="rId2"/>
  </p:sldLayoutIdLst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alphaModFix amt="1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Masthead" descr="Bright green bar with dark green Michigan State University logo">
            <a:extLst>
              <a:ext uri="{FF2B5EF4-FFF2-40B4-BE49-F238E27FC236}">
                <a16:creationId xmlns:a16="http://schemas.microsoft.com/office/drawing/2014/main" id="{8986502F-0ACD-604D-B6AF-8A0067EBF2A0}"/>
              </a:ext>
            </a:extLst>
          </p:cNvPr>
          <p:cNvGrpSpPr/>
          <p:nvPr userDrawn="1"/>
        </p:nvGrpSpPr>
        <p:grpSpPr>
          <a:xfrm>
            <a:off x="0" y="-1"/>
            <a:ext cx="9144000" cy="572589"/>
            <a:chOff x="0" y="-1"/>
            <a:chExt cx="9144000" cy="57258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6FB6781-57FA-6A4E-BFBA-2DA2E9430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-1"/>
              <a:ext cx="9144000" cy="136525"/>
            </a:xfrm>
            <a:prstGeom prst="rect">
              <a:avLst/>
            </a:prstGeom>
            <a:solidFill>
              <a:srgbClr val="67C52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Michigan State University logo">
              <a:extLst>
                <a:ext uri="{FF2B5EF4-FFF2-40B4-BE49-F238E27FC236}">
                  <a16:creationId xmlns:a16="http://schemas.microsoft.com/office/drawing/2014/main" id="{48600C1D-8557-9544-8137-B802197EB8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5640038" y="289664"/>
              <a:ext cx="3351561" cy="282924"/>
            </a:xfrm>
            <a:prstGeom prst="rect">
              <a:avLst/>
            </a:prstGeom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FB44CCF9-D185-2447-94DE-2F097F7C2422}" type="datetime1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E1544D71-77D6-5B4F-A1FC-5CA064DBD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0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6" r:id="rId6"/>
  </p:sldLayoutIdLst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.gov/resources/2024-03-08-web-rule/" TargetMode="External"/><Relationship Id="rId2" Type="http://schemas.openxmlformats.org/officeDocument/2006/relationships/hyperlink" Target="https://webaccess.msu.edu/policy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access.msu.edu/tutorials/video/caption-guide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u.edu/kaltura/editing-and-enhancing/editing-captions.shtml#:~:text=Any%20media%20with%20narration%20(video%20or%20audio)%20that%20is%20uploaded%20to%20Kaltura%20will%20be%20automatically%20machine%20captioned%20using%20Kaltura%27s%20auto%2Dcaptioning%20feature" TargetMode="External"/><Relationship Id="rId7" Type="http://schemas.openxmlformats.org/officeDocument/2006/relationships/hyperlink" Target="https://teamdynamix.umich.edu/TDClient/30/Portal/KB/ArticleDet?ID=10155#:~:text=Free%20machine%2Dgenerated%20English%20captions%20are%20automatically%20ordered%20for%20all%20video%20and%20audio%20you%20add%20to%20your%20My%20Media%20library%20after%204/22/2024.%C2%A0" TargetMode="External"/><Relationship Id="rId2" Type="http://schemas.openxmlformats.org/officeDocument/2006/relationships/hyperlink" Target="https://kb.wisconsin.edu/dle/page.php?id=90376#:~:text=Deleting%20captions-,Automatic%20Machine-Generated%20Captions,to%20all%20new%20Kaltura%20video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it.umn.edu/services-technologies/how-tos/kaltura-find-edit-captions#:~:text=When%20videos%20are%20uploaded%20to%20Kaltura%20in%20Canvas%20or%20in%20MediaSpace%2C%20they%20are%20automatically%20captioned%20using%20automatic%20speech%20recognition%20(ASR).%C2%A0" TargetMode="External"/><Relationship Id="rId5" Type="http://schemas.openxmlformats.org/officeDocument/2006/relationships/hyperlink" Target="https://servicenow.iu.edu/kb?id=kb_article_view&amp;sysparm_article=KB0022716#:~:text=Mechanical%20captions%20(machine%20generated)%20are%20automatically%20generated%20once%20the%20media%20is%20uploaded%20to%20Kaltura" TargetMode="External"/><Relationship Id="rId4" Type="http://schemas.openxmlformats.org/officeDocument/2006/relationships/hyperlink" Target="https://www.purdue.edu/online/automatic-captioning-of-kaltura-videos-enhances-accessibility-saves-faculty-tim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ings.lib.msu.edu/calendar/events/?cid=20150&amp;t=g&amp;d=0000-00-00&amp;cal=20150&amp;inc=0" TargetMode="External"/><Relationship Id="rId2" Type="http://schemas.openxmlformats.org/officeDocument/2006/relationships/hyperlink" Target="https://mediaspace.msu.edu/help/caption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D242-3286-414A-8E6B-C9A85568EA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Automatic Captions in Mediaspace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24E96F2-90B6-4457-DD34-ED7D44D876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Dennis Bond</a:t>
            </a:r>
          </a:p>
          <a:p>
            <a:r>
              <a:rPr lang="en-US" dirty="0"/>
              <a:t>Digital Accessibility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60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26E63-269C-F729-1238-7DB76E3F4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7639"/>
            <a:ext cx="7772400" cy="551195"/>
          </a:xfrm>
        </p:spPr>
        <p:txBody>
          <a:bodyPr/>
          <a:lstStyle/>
          <a:p>
            <a:pPr algn="ctr"/>
            <a:r>
              <a:rPr lang="en-US" dirty="0"/>
              <a:t>Questions or Feedback?</a:t>
            </a:r>
          </a:p>
        </p:txBody>
      </p:sp>
    </p:spTree>
    <p:extLst>
      <p:ext uri="{BB962C8B-B14F-4D97-AF65-F5344CB8AC3E}">
        <p14:creationId xmlns:p14="http://schemas.microsoft.com/office/powerpoint/2010/main" val="226992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Video Captioning Rates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anchor="t">
            <a:norm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MSU currently has over 13,000 videos in YouTube.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current captioning rate is 32.3%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 generates automatic captions which aren’t included in this metric.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MSU currently has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225,000 employee-owned videos in Kaltura Mediaspace.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current captioning r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 is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32.7%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Mediaspace only generates automatic captions upon request.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45BC533B-FE12-6618-DC1D-386A8C319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28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405"/>
            <a:ext cx="8229600" cy="616299"/>
          </a:xfrm>
        </p:spPr>
        <p:txBody>
          <a:bodyPr>
            <a:normAutofit/>
          </a:bodyPr>
          <a:lstStyle/>
          <a:p>
            <a:r>
              <a:rPr lang="en-US" dirty="0"/>
              <a:t>Captioning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</p:spPr>
        <p:txBody>
          <a:bodyPr wrap="square" anchor="t">
            <a:norm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Captioning is required for all MSU video content by our 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Digital Accessibility Policy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recent Americans with Disabilities Act rule on digital accessibility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gives MSU until April 2026 to come into full compliance.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absence of video captions harms not only students with disabilities, but anyone trying to consume MSU’s video content in a noisy environment where they cannot hear the audio track, or in a quiet location such as a library if they cannot turn their device volume up and have no headphones.</a:t>
            </a:r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D0C4CCA5-6E20-9820-F7AA-B37C55EEF4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20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405"/>
            <a:ext cx="8229600" cy="616299"/>
          </a:xfrm>
        </p:spPr>
        <p:txBody>
          <a:bodyPr>
            <a:normAutofit/>
          </a:bodyPr>
          <a:lstStyle/>
          <a:p>
            <a:r>
              <a:rPr lang="en-US" dirty="0"/>
              <a:t>Proposed Change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</p:spPr>
        <p:txBody>
          <a:bodyPr wrap="square" anchor="t">
            <a:norm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Accessibility Team is proposing we enable generation of automatic captions in Mediaspace by default for all future videos.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Editors would still need to review captions (or 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pay a vendor to review them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 ensure full accuracy.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enerating automatic captions by default would save editors a step in the process and provide them with a notification when captions were ready to be reviewed.</a:t>
            </a:r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D0C4CCA5-6E20-9820-F7AA-B37C55EEF4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8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405"/>
            <a:ext cx="8229600" cy="616299"/>
          </a:xfrm>
        </p:spPr>
        <p:txBody>
          <a:bodyPr>
            <a:normAutofit/>
          </a:bodyPr>
          <a:lstStyle/>
          <a:p>
            <a:r>
              <a:rPr lang="en-US" dirty="0"/>
              <a:t>Other Universities Do This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</p:spPr>
        <p:txBody>
          <a:bodyPr wrap="square" anchor="t"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universities already configure Mediaspace to generate automatic captions by default, including: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The Universities of Wisconsin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Northern Illinois University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Purdue University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Indiana University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The University of Minnesota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The University of Michigan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D0C4CCA5-6E20-9820-F7AA-B37C55EEF4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4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405"/>
            <a:ext cx="8229600" cy="616299"/>
          </a:xfrm>
        </p:spPr>
        <p:txBody>
          <a:bodyPr>
            <a:normAutofit/>
          </a:bodyPr>
          <a:lstStyle/>
          <a:p>
            <a:r>
              <a:rPr lang="en-US" dirty="0"/>
              <a:t>Digital Accessibility Liaisons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</p:spPr>
        <p:txBody>
          <a:bodyPr wrap="square" anchor="t">
            <a:norm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Accessibility Liaisons are appointed by each MSU unit leader to serve as a point of contact and coordinate digital accessibility.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polled, 96% of respondents from this group were in support of generating automatic captions by default.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thirds of respondents said we should do so within 1-2 months. Most respondents said the ideal time would be before Spring semester or as soon as possible.</a:t>
            </a:r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D0C4CCA5-6E20-9820-F7AA-B37C55EEF4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8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405"/>
            <a:ext cx="8229600" cy="616299"/>
          </a:xfrm>
        </p:spPr>
        <p:txBody>
          <a:bodyPr>
            <a:normAutofit/>
          </a:bodyPr>
          <a:lstStyle/>
          <a:p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Center for Persons with Disabilities</a:t>
            </a:r>
            <a:r>
              <a:rPr lang="en-US" dirty="0"/>
              <a:t>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</p:spPr>
        <p:txBody>
          <a:bodyPr wrap="square" anchor="t"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Resource Center for Persons with Disabilities had this to say: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“RCPD strongly supports efforts to include any grade of captions to multimedia content. When automatic captions are applied, the multimedia content can provide a greater level of access than when no captions are available at all. Automatically-produced captioning and/or transcriptioning processes on single-speaker/voice over-based verbal content in multimedia regularly produces accuracy between 95-99%, making manual editing a minor task for perfect captions.”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D0C4CCA5-6E20-9820-F7AA-B37C55EEF4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4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405"/>
            <a:ext cx="8229600" cy="616299"/>
          </a:xfrm>
        </p:spPr>
        <p:txBody>
          <a:bodyPr>
            <a:normAutofit/>
          </a:bodyPr>
          <a:lstStyle/>
          <a:p>
            <a:r>
              <a:rPr lang="en-US" dirty="0"/>
              <a:t>Common Objections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</p:spPr>
        <p:txBody>
          <a:bodyPr wrap="square" anchor="t">
            <a:norm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there is some validity to the argument that automatic captions may include errors, this is no longer the strong argument it once was.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accuracy of automatic captioning has risen dramatically in recent years and shows every sign of continuing to improve.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Meanwhile, we’ve seen the limitation of requiring video editors to generate captions, which has left most of our video content uncaptioned.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D0C4CCA5-6E20-9820-F7AA-B37C55EEF4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2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6B08-1375-42A4-9DF2-0C572BC8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405"/>
            <a:ext cx="8229600" cy="616299"/>
          </a:xfrm>
        </p:spPr>
        <p:txBody>
          <a:bodyPr>
            <a:normAutofit/>
          </a:bodyPr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5E4D4-77A4-4D36-89BA-48EE8457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759"/>
            <a:ext cx="8229600" cy="3018124"/>
          </a:xfrm>
        </p:spPr>
        <p:txBody>
          <a:bodyPr wrap="square" anchor="t">
            <a:norm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would be no cost to MSU units for this change.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Accessibility Team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provide messaging on related websites and update captioning 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documentation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training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propose at least a 30-day period of advance communication about this change prior to implementation.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advise avoiding any times of the academic year where such a change may cause disruption.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1" hidden="1">
            <a:extLst>
              <a:ext uri="{FF2B5EF4-FFF2-40B4-BE49-F238E27FC236}">
                <a16:creationId xmlns:a16="http://schemas.microsoft.com/office/drawing/2014/main" id="{D0C4CCA5-6E20-9820-F7AA-B37C55EEF4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166179" y="4787503"/>
            <a:ext cx="2057400" cy="273844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fld id="{998F78B1-9A13-4126-8396-1CA489CEE0BC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19392"/>
      </p:ext>
    </p:extLst>
  </p:cSld>
  <p:clrMapOvr>
    <a:masterClrMapping/>
  </p:clrMapOvr>
</p:sld>
</file>

<file path=ppt/theme/theme1.xml><?xml version="1.0" encoding="utf-8"?>
<a:theme xmlns:a="http://schemas.openxmlformats.org/drawingml/2006/main" name="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-Point-Wordmark" id="{B922F58C-BBA5-F347-BA1F-BCD32A6C98C3}" vid="{F2D4553F-1312-E44A-AB7C-D98185B3D3A1}"/>
    </a:ext>
  </a:extLst>
</a:theme>
</file>

<file path=ppt/theme/theme2.xml><?xml version="1.0" encoding="utf-8"?>
<a:theme xmlns:a="http://schemas.openxmlformats.org/drawingml/2006/main" name="1_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-Point-Wordmark" id="{B922F58C-BBA5-F347-BA1F-BCD32A6C98C3}" vid="{F2D4553F-1312-E44A-AB7C-D98185B3D3A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BE68F7849A845B253768CFB280D40" ma:contentTypeVersion="22" ma:contentTypeDescription="Create a new document." ma:contentTypeScope="" ma:versionID="30e4573690db42f0357b08b80dad2e13">
  <xsd:schema xmlns:xsd="http://www.w3.org/2001/XMLSchema" xmlns:xs="http://www.w3.org/2001/XMLSchema" xmlns:p="http://schemas.microsoft.com/office/2006/metadata/properties" xmlns:ns2="b9af824b-b9ca-44bc-93e9-131eccbb3ac9" xmlns:ns3="b9b69cfa-80ab-4e57-8c7c-c439de3a6f57" targetNamespace="http://schemas.microsoft.com/office/2006/metadata/properties" ma:root="true" ma:fieldsID="8c6848d07bdd193a441b38e5d3419d8c" ns2:_="" ns3:_="">
    <xsd:import namespace="b9af824b-b9ca-44bc-93e9-131eccbb3ac9"/>
    <xsd:import namespace="b9b69cfa-80ab-4e57-8c7c-c439de3a6f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one" minOccurs="0"/>
                <xsd:element ref="ns2:MediaLengthInSeconds" minOccurs="0"/>
                <xsd:element ref="ns2:Status" minOccurs="0"/>
                <xsd:element ref="ns2:MediaServiceLocation" minOccurs="0"/>
                <xsd:element ref="ns2:Updated" minOccurs="0"/>
                <xsd:element ref="ns2:ConfirmedCurrent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f824b-b9ca-44bc-93e9-131eccbb3a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Done" ma:index="19" nillable="true" ma:displayName="Done" ma:default="1" ma:internalName="Done">
      <xsd:simpleType>
        <xsd:restriction base="dms:Boolean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Status" ma:index="21" nillable="true" ma:displayName="Status " ma:format="Dropdown" ma:internalName="Status">
      <xsd:simpleType>
        <xsd:union memberTypes="dms:Text">
          <xsd:simpleType>
            <xsd:restriction base="dms:Choice">
              <xsd:enumeration value="Drafting"/>
              <xsd:enumeration value="Complete"/>
              <xsd:enumeration value="Implementing "/>
            </xsd:restriction>
          </xsd:simpleType>
        </xsd:un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Updated" ma:index="23" nillable="true" ma:displayName="Updated" ma:description="May 2018" ma:format="Dropdown" ma:internalName="Updated">
      <xsd:simpleType>
        <xsd:restriction base="dms:Text">
          <xsd:maxLength value="255"/>
        </xsd:restriction>
      </xsd:simpleType>
    </xsd:element>
    <xsd:element name="ConfirmedCurrent" ma:index="24" nillable="true" ma:displayName="Confirmed Current " ma:description="January 14, 2021 " ma:format="Dropdown" ma:internalName="ConfirmedCurrent">
      <xsd:simpleType>
        <xsd:restriction base="dms:Text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b69cfa-80ab-4e57-8c7c-c439de3a6f5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eff38b9b-e467-49f0-aa00-a4b002715b25}" ma:internalName="TaxCatchAll" ma:showField="CatchAllData" ma:web="b9b69cfa-80ab-4e57-8c7c-c439de3a6f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b69cfa-80ab-4e57-8c7c-c439de3a6f57" xsi:nil="true"/>
    <lcf76f155ced4ddcb4097134ff3c332f xmlns="b9af824b-b9ca-44bc-93e9-131eccbb3ac9">
      <Terms xmlns="http://schemas.microsoft.com/office/infopath/2007/PartnerControls"/>
    </lcf76f155ced4ddcb4097134ff3c332f>
    <Status xmlns="b9af824b-b9ca-44bc-93e9-131eccbb3ac9" xsi:nil="true"/>
    <Updated xmlns="b9af824b-b9ca-44bc-93e9-131eccbb3ac9" xsi:nil="true"/>
    <Done xmlns="b9af824b-b9ca-44bc-93e9-131eccbb3ac9">true</Done>
    <ConfirmedCurrent xmlns="b9af824b-b9ca-44bc-93e9-131eccbb3ac9" xsi:nil="true"/>
  </documentManagement>
</p:properties>
</file>

<file path=customXml/itemProps1.xml><?xml version="1.0" encoding="utf-8"?>
<ds:datastoreItem xmlns:ds="http://schemas.openxmlformats.org/officeDocument/2006/customXml" ds:itemID="{79C43319-A654-47F9-85C8-F40514BFD22A}"/>
</file>

<file path=customXml/itemProps2.xml><?xml version="1.0" encoding="utf-8"?>
<ds:datastoreItem xmlns:ds="http://schemas.openxmlformats.org/officeDocument/2006/customXml" ds:itemID="{1CF546F4-83AB-423D-88D4-CEAFCE8484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52C54F-7EAE-4980-B68A-927D59A5F0C3}">
  <ds:schemaRefs>
    <ds:schemaRef ds:uri="http://schemas.microsoft.com/office/2006/metadata/properties"/>
    <ds:schemaRef ds:uri="http://schemas.microsoft.com/office/infopath/2007/PartnerControls"/>
    <ds:schemaRef ds:uri="52121f5a-4cc2-49fd-986e-7adf8fd30742"/>
    <ds:schemaRef ds:uri="315db7bd-c396-427f-9e4e-35828f2d419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582</Words>
  <Application>Microsoft Office PowerPoint</Application>
  <PresentationFormat>On-screen Show (16:9)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Gotham Book</vt:lpstr>
      <vt:lpstr>Gotham-Bold</vt:lpstr>
      <vt:lpstr>Wingdings</vt:lpstr>
      <vt:lpstr>MSU Template 1</vt:lpstr>
      <vt:lpstr>1_MSU Template 1</vt:lpstr>
      <vt:lpstr>Automatic Captions in Mediaspace</vt:lpstr>
      <vt:lpstr>Video Captioning Rates</vt:lpstr>
      <vt:lpstr>Captioning Requirements</vt:lpstr>
      <vt:lpstr>Proposed Change</vt:lpstr>
      <vt:lpstr>Other Universities Do This</vt:lpstr>
      <vt:lpstr>Digital Accessibility Liaisons Support</vt:lpstr>
      <vt:lpstr>Resource Center for Persons with Disabilities Support</vt:lpstr>
      <vt:lpstr>Common Objections</vt:lpstr>
      <vt:lpstr>Implementation</vt:lpstr>
      <vt:lpstr>Questions or Feedback?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Davies</dc:creator>
  <cp:lastModifiedBy>Bond, Dennis</cp:lastModifiedBy>
  <cp:revision>696</cp:revision>
  <cp:lastPrinted>2010-09-08T13:46:11Z</cp:lastPrinted>
  <dcterms:created xsi:type="dcterms:W3CDTF">2019-05-04T17:37:47Z</dcterms:created>
  <dcterms:modified xsi:type="dcterms:W3CDTF">2024-10-29T16:16:47Z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0x010100373BE68F7849A845B253768CFB280D40</vt:lpwstr>
  </property>
  <property fmtid="{D5CDD505-2E9C-101B-9397-08002B2CF9AE}" pid="3" name="MediaServiceImageTags">
    <vt:lpwstr/>
  </property>
</Properties>
</file>