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9" r:id="rId5"/>
    <p:sldMasterId id="2147483648" r:id="rId6"/>
  </p:sldMasterIdLst>
  <p:notesMasterIdLst>
    <p:notesMasterId r:id="rId19"/>
  </p:notesMasterIdLst>
  <p:handoutMasterIdLst>
    <p:handoutMasterId r:id="rId20"/>
  </p:handoutMasterIdLst>
  <p:sldIdLst>
    <p:sldId id="1015" r:id="rId7"/>
    <p:sldId id="1035" r:id="rId8"/>
    <p:sldId id="548" r:id="rId9"/>
    <p:sldId id="2147375553" r:id="rId10"/>
    <p:sldId id="2147375554" r:id="rId11"/>
    <p:sldId id="2147375550" r:id="rId12"/>
    <p:sldId id="1014" r:id="rId13"/>
    <p:sldId id="1013" r:id="rId14"/>
    <p:sldId id="1032" r:id="rId15"/>
    <p:sldId id="2147375543" r:id="rId16"/>
    <p:sldId id="2147375552" r:id="rId17"/>
    <p:sldId id="2147375551" r:id="rId18"/>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Montserrat" pitchFamily="2"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custDataLst>
    <p:custData r:id="rId4"/>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743969-C97E-B6D9-DC3B-365603858CBF}" name="Tandra Martin" initials="TM" userId="S::tamartin@huronconsultinggroup.com::ac73cec5-3ae6-41a5-88ed-341fa06e25e2" providerId="AD"/>
  <p188:author id="{32D92B74-9A1A-F99E-C245-D2B32F2D13BF}" name="Austin Tatum" initials="AT" userId="S::atatum@huronconsultinggroup.com::5a09feea-7cfa-406a-85a8-ebcd710d26ae" providerId="AD"/>
  <p188:author id="{DD46128A-2365-970D-8776-C5EBAA7E7456}" name="Kathy Collins" initials="KC" userId="S::kacollins@huronconsultinggroup.com::da709eeb-3fa5-4fd0-a2b2-8c26023355b7" providerId="AD"/>
  <p188:author id="{9D4B358B-DE29-3F23-68BC-7CA9E3A583BA}" name="Gena Flynn" initials="GF" userId="S::gflynn@huronconsultinggroup.com::4c153b91-9c87-43b9-994c-114ab82fe7de" providerId="AD"/>
  <p188:author id="{15AB3193-6204-F5A8-A73E-7E4B51371512}" name="Joseph Behrendt" initials="JB" userId="S::jbehrendt@huronconsultinggroup.com::f421d486-62be-4b74-9ac5-81bd610e1209" providerId="AD"/>
  <p188:author id="{4281FDB3-6F6F-6FCE-B007-0E65480BB478}" name="Connie Lee" initials="CL" userId="S::colee@huronconsultinggroup.com::1ca20b02-1b5c-4977-a2cc-a2a75bda51d8" providerId="AD"/>
  <p188:author id="{B6418DC4-F4D1-DB6E-1A54-E6CF18723BB9}" name="Kevin McCarthy" initials="KM" userId="S::kmccarthy@huronconsultinggroup.com::57aac287-1c67-4cc3-9970-2c3846a562a4" providerId="AD"/>
  <p188:author id="{87DB2BD7-9636-68C5-2709-32BCB9F66F23}" name="Laura Yaeger" initials="LY" userId="S::lyaeger@huronconsultinggroup.com::35e738a5-39d3-4ad1-8bb3-9692b501eebb" providerId="AD"/>
  <p188:author id="{6CC568FE-2483-C069-99B9-D482198A1A7E}" name="Sharon McMullen" initials="SM" userId="S::smcmullen@huronconsultinggroup.com::054f5bbe-503b-41a0-9de2-00927da6bd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McHugh" initials="SM" lastIdx="5" clrIdx="0">
    <p:extLst>
      <p:ext uri="{19B8F6BF-5375-455C-9EA6-DF929625EA0E}">
        <p15:presenceInfo xmlns:p15="http://schemas.microsoft.com/office/powerpoint/2012/main" userId="S::smchugh@huronconsultinggroup.com::6168e43c-c709-49f5-8501-f9871c97af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1D4"/>
    <a:srgbClr val="C2E3A8"/>
    <a:srgbClr val="18453B"/>
    <a:srgbClr val="C1C5C8"/>
    <a:srgbClr val="FBE3D3"/>
    <a:srgbClr val="00548B"/>
    <a:srgbClr val="E6E6E6"/>
    <a:srgbClr val="ECCAF0"/>
    <a:srgbClr val="000000"/>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C15E1-3914-4389-91AB-BA9560D42A08}" v="2" dt="2023-10-18T20:32:44.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84" d="100"/>
          <a:sy n="84" d="100"/>
        </p:scale>
        <p:origin x="708" y="6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6/11/relationships/changesInfo" Target="changesInfos/changesInfo1.xml"/><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McCarthy" userId="57aac287-1c67-4cc3-9970-2c3846a562a4" providerId="ADAL" clId="{D4AC15E1-3914-4389-91AB-BA9560D42A08}"/>
    <pc:docChg chg="undo redo custSel addSld delSld modSld">
      <pc:chgData name="Kevin McCarthy" userId="57aac287-1c67-4cc3-9970-2c3846a562a4" providerId="ADAL" clId="{D4AC15E1-3914-4389-91AB-BA9560D42A08}" dt="2023-10-18T20:37:11.824" v="51" actId="20577"/>
      <pc:docMkLst>
        <pc:docMk/>
      </pc:docMkLst>
      <pc:sldChg chg="modSp mod">
        <pc:chgData name="Kevin McCarthy" userId="57aac287-1c67-4cc3-9970-2c3846a562a4" providerId="ADAL" clId="{D4AC15E1-3914-4389-91AB-BA9560D42A08}" dt="2023-10-18T20:29:41.596" v="4" actId="20577"/>
        <pc:sldMkLst>
          <pc:docMk/>
          <pc:sldMk cId="3197131946" sldId="548"/>
        </pc:sldMkLst>
        <pc:spChg chg="mod">
          <ac:chgData name="Kevin McCarthy" userId="57aac287-1c67-4cc3-9970-2c3846a562a4" providerId="ADAL" clId="{D4AC15E1-3914-4389-91AB-BA9560D42A08}" dt="2023-10-18T20:29:41.596" v="4" actId="20577"/>
          <ac:spMkLst>
            <pc:docMk/>
            <pc:sldMk cId="3197131946" sldId="548"/>
            <ac:spMk id="73" creationId="{AF78B7C5-B69B-AFEE-5258-2AD053D8686A}"/>
          </ac:spMkLst>
        </pc:spChg>
      </pc:sldChg>
      <pc:sldChg chg="modSp mod">
        <pc:chgData name="Kevin McCarthy" userId="57aac287-1c67-4cc3-9970-2c3846a562a4" providerId="ADAL" clId="{D4AC15E1-3914-4389-91AB-BA9560D42A08}" dt="2023-10-18T20:34:19.575" v="31"/>
        <pc:sldMkLst>
          <pc:docMk/>
          <pc:sldMk cId="1970147717" sldId="1014"/>
        </pc:sldMkLst>
        <pc:spChg chg="mod">
          <ac:chgData name="Kevin McCarthy" userId="57aac287-1c67-4cc3-9970-2c3846a562a4" providerId="ADAL" clId="{D4AC15E1-3914-4389-91AB-BA9560D42A08}" dt="2023-10-18T20:34:19.575" v="31"/>
          <ac:spMkLst>
            <pc:docMk/>
            <pc:sldMk cId="1970147717" sldId="1014"/>
            <ac:spMk id="3" creationId="{8797E9B0-B0CD-2940-A896-23735B77348D}"/>
          </ac:spMkLst>
        </pc:spChg>
      </pc:sldChg>
      <pc:sldChg chg="delSp modSp mod">
        <pc:chgData name="Kevin McCarthy" userId="57aac287-1c67-4cc3-9970-2c3846a562a4" providerId="ADAL" clId="{D4AC15E1-3914-4389-91AB-BA9560D42A08}" dt="2023-10-18T20:29:10.884" v="2"/>
        <pc:sldMkLst>
          <pc:docMk/>
          <pc:sldMk cId="1248849657" sldId="1015"/>
        </pc:sldMkLst>
        <pc:spChg chg="del mod">
          <ac:chgData name="Kevin McCarthy" userId="57aac287-1c67-4cc3-9970-2c3846a562a4" providerId="ADAL" clId="{D4AC15E1-3914-4389-91AB-BA9560D42A08}" dt="2023-10-18T20:29:10.884" v="2"/>
          <ac:spMkLst>
            <pc:docMk/>
            <pc:sldMk cId="1248849657" sldId="1015"/>
            <ac:spMk id="3" creationId="{95954843-EED6-EF7E-5BD0-E573474E54A1}"/>
          </ac:spMkLst>
        </pc:spChg>
      </pc:sldChg>
      <pc:sldChg chg="del">
        <pc:chgData name="Kevin McCarthy" userId="57aac287-1c67-4cc3-9970-2c3846a562a4" providerId="ADAL" clId="{D4AC15E1-3914-4389-91AB-BA9560D42A08}" dt="2023-10-18T20:32:57.907" v="20" actId="47"/>
        <pc:sldMkLst>
          <pc:docMk/>
          <pc:sldMk cId="459659744" sldId="1018"/>
        </pc:sldMkLst>
      </pc:sldChg>
      <pc:sldChg chg="add del">
        <pc:chgData name="Kevin McCarthy" userId="57aac287-1c67-4cc3-9970-2c3846a562a4" providerId="ADAL" clId="{D4AC15E1-3914-4389-91AB-BA9560D42A08}" dt="2023-10-18T20:34:14.189" v="29" actId="47"/>
        <pc:sldMkLst>
          <pc:docMk/>
          <pc:sldMk cId="2475041369" sldId="1032"/>
        </pc:sldMkLst>
      </pc:sldChg>
      <pc:sldChg chg="add del">
        <pc:chgData name="Kevin McCarthy" userId="57aac287-1c67-4cc3-9970-2c3846a562a4" providerId="ADAL" clId="{D4AC15E1-3914-4389-91AB-BA9560D42A08}" dt="2023-10-18T20:34:13.001" v="28" actId="47"/>
        <pc:sldMkLst>
          <pc:docMk/>
          <pc:sldMk cId="2543339884" sldId="2147375543"/>
        </pc:sldMkLst>
      </pc:sldChg>
      <pc:sldChg chg="del">
        <pc:chgData name="Kevin McCarthy" userId="57aac287-1c67-4cc3-9970-2c3846a562a4" providerId="ADAL" clId="{D4AC15E1-3914-4389-91AB-BA9560D42A08}" dt="2023-10-18T20:30:22.156" v="5" actId="47"/>
        <pc:sldMkLst>
          <pc:docMk/>
          <pc:sldMk cId="1361429962" sldId="2147375549"/>
        </pc:sldMkLst>
      </pc:sldChg>
      <pc:sldChg chg="modSp add del mod">
        <pc:chgData name="Kevin McCarthy" userId="57aac287-1c67-4cc3-9970-2c3846a562a4" providerId="ADAL" clId="{D4AC15E1-3914-4389-91AB-BA9560D42A08}" dt="2023-10-18T20:37:11.824" v="51" actId="20577"/>
        <pc:sldMkLst>
          <pc:docMk/>
          <pc:sldMk cId="3438118128" sldId="2147375551"/>
        </pc:sldMkLst>
        <pc:spChg chg="mod">
          <ac:chgData name="Kevin McCarthy" userId="57aac287-1c67-4cc3-9970-2c3846a562a4" providerId="ADAL" clId="{D4AC15E1-3914-4389-91AB-BA9560D42A08}" dt="2023-10-18T20:37:11.824" v="51" actId="20577"/>
          <ac:spMkLst>
            <pc:docMk/>
            <pc:sldMk cId="3438118128" sldId="2147375551"/>
            <ac:spMk id="3" creationId="{775F4717-ED19-9A0D-0DCA-696901124682}"/>
          </ac:spMkLst>
        </pc:spChg>
      </pc:sldChg>
      <pc:sldChg chg="add del">
        <pc:chgData name="Kevin McCarthy" userId="57aac287-1c67-4cc3-9970-2c3846a562a4" providerId="ADAL" clId="{D4AC15E1-3914-4389-91AB-BA9560D42A08}" dt="2023-10-18T20:34:12.475" v="27" actId="47"/>
        <pc:sldMkLst>
          <pc:docMk/>
          <pc:sldMk cId="4215964983" sldId="2147375552"/>
        </pc:sldMkLst>
      </pc:sldChg>
      <pc:sldChg chg="modSp mod">
        <pc:chgData name="Kevin McCarthy" userId="57aac287-1c67-4cc3-9970-2c3846a562a4" providerId="ADAL" clId="{D4AC15E1-3914-4389-91AB-BA9560D42A08}" dt="2023-10-18T20:32:15.497" v="19" actId="207"/>
        <pc:sldMkLst>
          <pc:docMk/>
          <pc:sldMk cId="4242060659" sldId="2147375553"/>
        </pc:sldMkLst>
        <pc:graphicFrameChg chg="modGraphic">
          <ac:chgData name="Kevin McCarthy" userId="57aac287-1c67-4cc3-9970-2c3846a562a4" providerId="ADAL" clId="{D4AC15E1-3914-4389-91AB-BA9560D42A08}" dt="2023-10-18T20:32:15.497" v="19" actId="207"/>
          <ac:graphicFrameMkLst>
            <pc:docMk/>
            <pc:sldMk cId="4242060659" sldId="2147375553"/>
            <ac:graphicFrameMk id="8" creationId="{DF2938EE-FD76-7D92-F4B4-DAA40F57D2C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132EB-9AC4-4E24-B7C3-52D9B29E0C4C}"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99FC5321-8DAD-4B5B-A666-94CC406C7BE7}">
      <dgm:prSet phldrT="[Text]" custT="1"/>
      <dgm:spPr>
        <a:solidFill>
          <a:srgbClr val="18453B"/>
        </a:solidFill>
        <a:ln>
          <a:solidFill>
            <a:srgbClr val="C1C5C8"/>
          </a:solidFill>
        </a:ln>
      </dgm:spPr>
      <dgm:t>
        <a:bodyPr/>
        <a:lstStyle/>
        <a:p>
          <a:r>
            <a:rPr lang="en-US" sz="1100" b="1" dirty="0">
              <a:solidFill>
                <a:schemeClr val="bg1"/>
              </a:solidFill>
              <a:latin typeface="Montserrat" pitchFamily="2" charset="0"/>
            </a:rPr>
            <a:t>Current State Assessment &amp; Benchmarking</a:t>
          </a:r>
          <a:endParaRPr lang="en-US" sz="1100" dirty="0">
            <a:solidFill>
              <a:schemeClr val="bg1"/>
            </a:solidFill>
            <a:latin typeface="Montserrat" pitchFamily="2" charset="0"/>
          </a:endParaRPr>
        </a:p>
      </dgm:t>
    </dgm:pt>
    <dgm:pt modelId="{DC37089A-3B98-4141-AE2B-B590F89E8592}" type="parTrans" cxnId="{2A959013-7EE6-4C5B-9A6E-8F3285B251FF}">
      <dgm:prSet/>
      <dgm:spPr/>
      <dgm:t>
        <a:bodyPr/>
        <a:lstStyle/>
        <a:p>
          <a:endParaRPr lang="en-US" sz="1050"/>
        </a:p>
      </dgm:t>
    </dgm:pt>
    <dgm:pt modelId="{BA4E5C57-D3CC-43D5-83D2-E3D060D95506}" type="sibTrans" cxnId="{2A959013-7EE6-4C5B-9A6E-8F3285B251FF}">
      <dgm:prSet/>
      <dgm:spPr/>
      <dgm:t>
        <a:bodyPr/>
        <a:lstStyle/>
        <a:p>
          <a:endParaRPr lang="en-US" sz="1050"/>
        </a:p>
      </dgm:t>
    </dgm:pt>
    <dgm:pt modelId="{EAF93B91-14D7-4628-A474-7AE24CEB9A85}">
      <dgm:prSet phldrT="[Text]" custT="1"/>
      <dgm:spPr>
        <a:solidFill>
          <a:srgbClr val="18453B"/>
        </a:solidFill>
        <a:ln>
          <a:solidFill>
            <a:srgbClr val="C1C5C8"/>
          </a:solidFill>
        </a:ln>
      </dgm:spPr>
      <dgm:t>
        <a:bodyPr/>
        <a:lstStyle/>
        <a:p>
          <a:pPr marL="0" indent="0"/>
          <a:r>
            <a:rPr lang="en-US" sz="1050" dirty="0">
              <a:solidFill>
                <a:schemeClr val="bg1"/>
              </a:solidFill>
              <a:latin typeface="Montserrat" pitchFamily="2" charset="0"/>
            </a:rPr>
            <a:t>Benchmarked against MSU’s peers and reviewed national trends to identify leading practices and innovative approaches</a:t>
          </a:r>
        </a:p>
      </dgm:t>
    </dgm:pt>
    <dgm:pt modelId="{3926318B-37B5-4C85-A6AA-AA4BBE4712C2}" type="parTrans" cxnId="{3CEE87AA-7A7F-4893-8578-1167F425D264}">
      <dgm:prSet/>
      <dgm:spPr/>
      <dgm:t>
        <a:bodyPr/>
        <a:lstStyle/>
        <a:p>
          <a:endParaRPr lang="en-US" sz="1050"/>
        </a:p>
      </dgm:t>
    </dgm:pt>
    <dgm:pt modelId="{1E1BF853-5B2B-4E9D-9B74-DCA2FAFCF7AB}" type="sibTrans" cxnId="{3CEE87AA-7A7F-4893-8578-1167F425D264}">
      <dgm:prSet/>
      <dgm:spPr/>
      <dgm:t>
        <a:bodyPr/>
        <a:lstStyle/>
        <a:p>
          <a:endParaRPr lang="en-US" sz="1050"/>
        </a:p>
      </dgm:t>
    </dgm:pt>
    <dgm:pt modelId="{DF3ABB9E-9F94-47C7-8251-2B4AEE3F5656}">
      <dgm:prSet phldrT="[Text]" custT="1"/>
      <dgm:spPr>
        <a:solidFill>
          <a:srgbClr val="18453B"/>
        </a:solidFill>
        <a:ln>
          <a:solidFill>
            <a:srgbClr val="C1C5C8"/>
          </a:solidFill>
        </a:ln>
      </dgm:spPr>
      <dgm:t>
        <a:bodyPr/>
        <a:lstStyle/>
        <a:p>
          <a:r>
            <a:rPr lang="en-US" sz="1100" b="1" dirty="0">
              <a:solidFill>
                <a:schemeClr val="bg1"/>
              </a:solidFill>
              <a:latin typeface="Montserrat" pitchFamily="2" charset="0"/>
            </a:rPr>
            <a:t>Constituent Engagement</a:t>
          </a:r>
          <a:endParaRPr lang="en-US" sz="1100" dirty="0">
            <a:solidFill>
              <a:schemeClr val="bg1"/>
            </a:solidFill>
            <a:latin typeface="Montserrat" pitchFamily="2" charset="0"/>
          </a:endParaRPr>
        </a:p>
      </dgm:t>
    </dgm:pt>
    <dgm:pt modelId="{D85B686E-4316-471B-B994-4B387061D38F}" type="parTrans" cxnId="{DFB4235C-8459-4638-BEA4-94C24B6AAB4E}">
      <dgm:prSet/>
      <dgm:spPr/>
      <dgm:t>
        <a:bodyPr/>
        <a:lstStyle/>
        <a:p>
          <a:endParaRPr lang="en-US" sz="1050"/>
        </a:p>
      </dgm:t>
    </dgm:pt>
    <dgm:pt modelId="{E9DC57B7-4B1B-4D42-8C8D-E73CF7076752}" type="sibTrans" cxnId="{DFB4235C-8459-4638-BEA4-94C24B6AAB4E}">
      <dgm:prSet/>
      <dgm:spPr/>
      <dgm:t>
        <a:bodyPr/>
        <a:lstStyle/>
        <a:p>
          <a:endParaRPr lang="en-US" sz="1050"/>
        </a:p>
      </dgm:t>
    </dgm:pt>
    <dgm:pt modelId="{7EECF7E1-3182-4244-BB85-20823494ADBB}">
      <dgm:prSet custT="1"/>
      <dgm:spPr>
        <a:solidFill>
          <a:srgbClr val="18453B"/>
        </a:solidFill>
        <a:ln>
          <a:solidFill>
            <a:srgbClr val="C1C5C8"/>
          </a:solidFill>
        </a:ln>
      </dgm:spPr>
      <dgm:t>
        <a:bodyPr/>
        <a:lstStyle/>
        <a:p>
          <a:pPr marL="57150" indent="0"/>
          <a:r>
            <a:rPr lang="en-US" sz="1050" dirty="0">
              <a:solidFill>
                <a:schemeClr val="bg1"/>
              </a:solidFill>
              <a:latin typeface="Montserrat" pitchFamily="2" charset="0"/>
            </a:rPr>
            <a:t>Frequently partnered with key faculty, staff, and students as well as the Student Conduct Revision Advisory Group in idea generation, socialization, and iteration on specific polices/procedures</a:t>
          </a:r>
        </a:p>
      </dgm:t>
    </dgm:pt>
    <dgm:pt modelId="{4C843E8C-D4ED-41C9-9106-228C87D6323E}" type="parTrans" cxnId="{95750F61-95F8-4239-AD9C-1EEE54FCB822}">
      <dgm:prSet/>
      <dgm:spPr/>
      <dgm:t>
        <a:bodyPr/>
        <a:lstStyle/>
        <a:p>
          <a:endParaRPr lang="en-US" sz="1050"/>
        </a:p>
      </dgm:t>
    </dgm:pt>
    <dgm:pt modelId="{C99D72B9-9986-442A-90BC-B8D6DB370293}" type="sibTrans" cxnId="{95750F61-95F8-4239-AD9C-1EEE54FCB822}">
      <dgm:prSet/>
      <dgm:spPr/>
      <dgm:t>
        <a:bodyPr/>
        <a:lstStyle/>
        <a:p>
          <a:endParaRPr lang="en-US" sz="1050"/>
        </a:p>
      </dgm:t>
    </dgm:pt>
    <dgm:pt modelId="{4247A028-CA78-46C7-87E1-8D97D067B635}">
      <dgm:prSet custT="1"/>
      <dgm:spPr>
        <a:solidFill>
          <a:srgbClr val="18453B"/>
        </a:solidFill>
        <a:ln>
          <a:solidFill>
            <a:srgbClr val="C1C5C8"/>
          </a:solidFill>
        </a:ln>
      </dgm:spPr>
      <dgm:t>
        <a:bodyPr/>
        <a:lstStyle/>
        <a:p>
          <a:r>
            <a:rPr lang="en-US" sz="1100" b="1" dirty="0">
              <a:solidFill>
                <a:schemeClr val="bg1"/>
              </a:solidFill>
              <a:latin typeface="Montserrat" pitchFamily="2" charset="0"/>
            </a:rPr>
            <a:t>Creating a Draft Policy/Code of Conduct</a:t>
          </a:r>
        </a:p>
      </dgm:t>
    </dgm:pt>
    <dgm:pt modelId="{9C873F89-A704-4F5B-AC4A-58FDC01C6457}" type="parTrans" cxnId="{86F1DD68-FEDF-4B90-A989-22FB46418BEB}">
      <dgm:prSet/>
      <dgm:spPr/>
      <dgm:t>
        <a:bodyPr/>
        <a:lstStyle/>
        <a:p>
          <a:endParaRPr lang="en-US" sz="1400"/>
        </a:p>
      </dgm:t>
    </dgm:pt>
    <dgm:pt modelId="{95082146-422C-4802-8750-FBA167830B47}" type="sibTrans" cxnId="{86F1DD68-FEDF-4B90-A989-22FB46418BEB}">
      <dgm:prSet/>
      <dgm:spPr/>
      <dgm:t>
        <a:bodyPr/>
        <a:lstStyle/>
        <a:p>
          <a:endParaRPr lang="en-US" sz="1400"/>
        </a:p>
      </dgm:t>
    </dgm:pt>
    <dgm:pt modelId="{4F08C9FD-2C49-4B86-BC0F-06D3D629DCA0}">
      <dgm:prSet custT="1"/>
      <dgm:spPr>
        <a:solidFill>
          <a:srgbClr val="18453B"/>
        </a:solidFill>
        <a:ln>
          <a:solidFill>
            <a:srgbClr val="C1C5C8"/>
          </a:solidFill>
        </a:ln>
      </dgm:spPr>
      <dgm:t>
        <a:bodyPr/>
        <a:lstStyle/>
        <a:p>
          <a:pPr marL="57150" indent="0"/>
          <a:r>
            <a:rPr lang="en-US" sz="1050" kern="1200" dirty="0">
              <a:solidFill>
                <a:schemeClr val="bg1"/>
              </a:solidFill>
              <a:latin typeface="Montserrat" pitchFamily="2" charset="0"/>
            </a:rPr>
            <a:t>A revised preliminary code has been formulated and is undergoing iterative refinements via regular consultations with engagement partners and with careful consideration given to:</a:t>
          </a:r>
        </a:p>
      </dgm:t>
    </dgm:pt>
    <dgm:pt modelId="{344107AB-6928-433C-B66D-FD319E75DD9A}" type="parTrans" cxnId="{04227DE1-ABC9-4232-82BD-19B0460B2E16}">
      <dgm:prSet/>
      <dgm:spPr/>
      <dgm:t>
        <a:bodyPr/>
        <a:lstStyle/>
        <a:p>
          <a:endParaRPr lang="en-US" sz="1400"/>
        </a:p>
      </dgm:t>
    </dgm:pt>
    <dgm:pt modelId="{6B213DA5-2D18-42A7-B58C-69A47D198757}" type="sibTrans" cxnId="{04227DE1-ABC9-4232-82BD-19B0460B2E16}">
      <dgm:prSet/>
      <dgm:spPr/>
      <dgm:t>
        <a:bodyPr/>
        <a:lstStyle/>
        <a:p>
          <a:endParaRPr lang="en-US" sz="1400"/>
        </a:p>
      </dgm:t>
    </dgm:pt>
    <dgm:pt modelId="{ED88DAF7-4C1B-4B29-A117-F1CB26F06556}">
      <dgm:prSet custT="1"/>
      <dgm:spPr>
        <a:solidFill>
          <a:srgbClr val="18453B"/>
        </a:solidFill>
        <a:ln>
          <a:solidFill>
            <a:srgbClr val="C1C5C8"/>
          </a:solidFill>
        </a:ln>
      </dgm:spPr>
      <dgm:t>
        <a:bodyPr/>
        <a:lstStyle/>
        <a:p>
          <a:pPr marL="569913" indent="-112713"/>
          <a:r>
            <a:rPr lang="en-US" sz="1050" b="0" dirty="0">
              <a:solidFill>
                <a:schemeClr val="bg1"/>
              </a:solidFill>
              <a:latin typeface="Montserrat" pitchFamily="2" charset="0"/>
            </a:rPr>
            <a:t>The University Committee on Student Life and Engagement (UCSLE)</a:t>
          </a:r>
        </a:p>
      </dgm:t>
    </dgm:pt>
    <dgm:pt modelId="{59A697EC-933C-4AEF-AE90-44C9A22E8F33}" type="parTrans" cxnId="{202DB247-BC14-478E-9542-A058954DA2FD}">
      <dgm:prSet/>
      <dgm:spPr/>
      <dgm:t>
        <a:bodyPr/>
        <a:lstStyle/>
        <a:p>
          <a:endParaRPr lang="en-US"/>
        </a:p>
      </dgm:t>
    </dgm:pt>
    <dgm:pt modelId="{83B63CEA-0834-4BDF-B83A-0F783DE76A8E}" type="sibTrans" cxnId="{202DB247-BC14-478E-9542-A058954DA2FD}">
      <dgm:prSet/>
      <dgm:spPr/>
      <dgm:t>
        <a:bodyPr/>
        <a:lstStyle/>
        <a:p>
          <a:endParaRPr lang="en-US"/>
        </a:p>
      </dgm:t>
    </dgm:pt>
    <dgm:pt modelId="{50DFB121-8644-4828-ACE6-2CA1EFF606F8}">
      <dgm:prSet custT="1"/>
      <dgm:spPr>
        <a:solidFill>
          <a:srgbClr val="18453B"/>
        </a:solidFill>
        <a:ln>
          <a:solidFill>
            <a:srgbClr val="C1C5C8"/>
          </a:solidFill>
        </a:ln>
      </dgm:spPr>
      <dgm:t>
        <a:bodyPr/>
        <a:lstStyle/>
        <a:p>
          <a:pPr marL="569913" indent="-112713"/>
          <a:r>
            <a:rPr lang="en-US" sz="1050" kern="1200" dirty="0">
              <a:solidFill>
                <a:schemeClr val="bg1"/>
              </a:solidFill>
              <a:latin typeface="Montserrat" pitchFamily="2" charset="0"/>
              <a:ea typeface="+mn-ea"/>
              <a:cs typeface="+mn-cs"/>
            </a:rPr>
            <a:t>DEIB &amp; Restorative Justice</a:t>
          </a:r>
        </a:p>
      </dgm:t>
    </dgm:pt>
    <dgm:pt modelId="{AD6D222B-BFA9-4923-BB18-B6AB14F02630}" type="parTrans" cxnId="{D312FE9E-636B-4D8C-9B76-E2AEE78557FF}">
      <dgm:prSet/>
      <dgm:spPr/>
      <dgm:t>
        <a:bodyPr/>
        <a:lstStyle/>
        <a:p>
          <a:endParaRPr lang="en-US"/>
        </a:p>
      </dgm:t>
    </dgm:pt>
    <dgm:pt modelId="{1BE64EC7-5EFF-4897-A184-484FDD3FC50E}" type="sibTrans" cxnId="{D312FE9E-636B-4D8C-9B76-E2AEE78557FF}">
      <dgm:prSet/>
      <dgm:spPr/>
      <dgm:t>
        <a:bodyPr/>
        <a:lstStyle/>
        <a:p>
          <a:endParaRPr lang="en-US"/>
        </a:p>
      </dgm:t>
    </dgm:pt>
    <dgm:pt modelId="{8131B70B-4397-45D9-86D2-5FF6BB4340FE}">
      <dgm:prSet custT="1"/>
      <dgm:spPr>
        <a:solidFill>
          <a:srgbClr val="18453B"/>
        </a:solidFill>
        <a:ln>
          <a:solidFill>
            <a:srgbClr val="C1C5C8"/>
          </a:solidFill>
        </a:ln>
      </dgm:spPr>
      <dgm:t>
        <a:bodyPr/>
        <a:lstStyle/>
        <a:p>
          <a:pPr marL="569913" indent="-112713"/>
          <a:r>
            <a:rPr lang="en-US" sz="1050" kern="1200" dirty="0">
              <a:solidFill>
                <a:schemeClr val="bg1"/>
              </a:solidFill>
              <a:latin typeface="Montserrat" pitchFamily="2" charset="0"/>
              <a:ea typeface="+mn-ea"/>
              <a:cs typeface="+mn-cs"/>
            </a:rPr>
            <a:t>Accessibility, Clarity, &amp; Understanding</a:t>
          </a:r>
        </a:p>
      </dgm:t>
    </dgm:pt>
    <dgm:pt modelId="{266388CB-2083-4A35-B537-E3EF09CB37F8}" type="parTrans" cxnId="{A76EBC1B-FF73-46AC-8B0F-5E6578F34A03}">
      <dgm:prSet/>
      <dgm:spPr/>
      <dgm:t>
        <a:bodyPr/>
        <a:lstStyle/>
        <a:p>
          <a:endParaRPr lang="en-US"/>
        </a:p>
      </dgm:t>
    </dgm:pt>
    <dgm:pt modelId="{D5F7BC75-1FE3-4BE3-AA54-B60259354430}" type="sibTrans" cxnId="{A76EBC1B-FF73-46AC-8B0F-5E6578F34A03}">
      <dgm:prSet/>
      <dgm:spPr/>
      <dgm:t>
        <a:bodyPr/>
        <a:lstStyle/>
        <a:p>
          <a:endParaRPr lang="en-US"/>
        </a:p>
      </dgm:t>
    </dgm:pt>
    <dgm:pt modelId="{65E04A97-D97C-4727-9878-6EBEE553C948}">
      <dgm:prSet custT="1"/>
      <dgm:spPr>
        <a:solidFill>
          <a:srgbClr val="18453B"/>
        </a:solidFill>
        <a:ln>
          <a:solidFill>
            <a:srgbClr val="C1C5C8"/>
          </a:solidFill>
        </a:ln>
      </dgm:spPr>
      <dgm:t>
        <a:bodyPr/>
        <a:lstStyle/>
        <a:p>
          <a:pPr marL="569913" indent="-112713"/>
          <a:r>
            <a:rPr lang="en-US" sz="1050" kern="1200" dirty="0">
              <a:solidFill>
                <a:schemeClr val="bg1"/>
              </a:solidFill>
              <a:latin typeface="Montserrat" pitchFamily="2" charset="0"/>
              <a:ea typeface="+mn-ea"/>
              <a:cs typeface="+mn-cs"/>
            </a:rPr>
            <a:t>Historical &amp; MSU Specific Cultural Awareness</a:t>
          </a:r>
        </a:p>
      </dgm:t>
    </dgm:pt>
    <dgm:pt modelId="{FCF9437B-667B-4273-82C0-08E699D368D8}" type="parTrans" cxnId="{25C52B3D-A1D6-458B-A631-2A78730E5806}">
      <dgm:prSet/>
      <dgm:spPr/>
      <dgm:t>
        <a:bodyPr/>
        <a:lstStyle/>
        <a:p>
          <a:endParaRPr lang="en-US"/>
        </a:p>
      </dgm:t>
    </dgm:pt>
    <dgm:pt modelId="{E4DBC560-C243-4FDC-8DB7-0A084D8D51B8}" type="sibTrans" cxnId="{25C52B3D-A1D6-458B-A631-2A78730E5806}">
      <dgm:prSet/>
      <dgm:spPr/>
      <dgm:t>
        <a:bodyPr/>
        <a:lstStyle/>
        <a:p>
          <a:endParaRPr lang="en-US"/>
        </a:p>
      </dgm:t>
    </dgm:pt>
    <dgm:pt modelId="{83601639-9107-4491-BF5B-D51BCE379AC7}">
      <dgm:prSet custT="1"/>
      <dgm:spPr>
        <a:solidFill>
          <a:srgbClr val="18453B"/>
        </a:solidFill>
        <a:ln>
          <a:solidFill>
            <a:srgbClr val="C1C5C8"/>
          </a:solidFill>
        </a:ln>
      </dgm:spPr>
      <dgm:t>
        <a:bodyPr/>
        <a:lstStyle/>
        <a:p>
          <a:pPr marL="569913" indent="-112713"/>
          <a:r>
            <a:rPr lang="en-US" sz="1050" b="0" dirty="0">
              <a:solidFill>
                <a:schemeClr val="bg1"/>
              </a:solidFill>
              <a:latin typeface="Montserrat" pitchFamily="2" charset="0"/>
            </a:rPr>
            <a:t>Associated Students of MSU (ASMSU) and Council of Graduate Students (COGS)</a:t>
          </a:r>
        </a:p>
      </dgm:t>
    </dgm:pt>
    <dgm:pt modelId="{4611BAEC-E01A-4643-95C8-11FB1FB11E6C}" type="sibTrans" cxnId="{8BE46806-9EAE-4710-BC27-9CE161249798}">
      <dgm:prSet/>
      <dgm:spPr/>
      <dgm:t>
        <a:bodyPr/>
        <a:lstStyle/>
        <a:p>
          <a:endParaRPr lang="en-US"/>
        </a:p>
      </dgm:t>
    </dgm:pt>
    <dgm:pt modelId="{354E4185-BF3D-43D5-B306-2FC784A31DDF}" type="parTrans" cxnId="{8BE46806-9EAE-4710-BC27-9CE161249798}">
      <dgm:prSet/>
      <dgm:spPr/>
      <dgm:t>
        <a:bodyPr/>
        <a:lstStyle/>
        <a:p>
          <a:endParaRPr lang="en-US"/>
        </a:p>
      </dgm:t>
    </dgm:pt>
    <dgm:pt modelId="{32D395E6-5389-4923-9E02-1B59A1AE594A}">
      <dgm:prSet custT="1"/>
      <dgm:spPr>
        <a:solidFill>
          <a:srgbClr val="18453B"/>
        </a:solidFill>
        <a:ln>
          <a:solidFill>
            <a:srgbClr val="C1C5C8"/>
          </a:solidFill>
        </a:ln>
      </dgm:spPr>
      <dgm:t>
        <a:bodyPr/>
        <a:lstStyle/>
        <a:p>
          <a:pPr marL="569913" indent="-112713"/>
          <a:r>
            <a:rPr lang="en-US" sz="1050" b="0" dirty="0">
              <a:solidFill>
                <a:schemeClr val="bg1"/>
              </a:solidFill>
              <a:latin typeface="Montserrat" pitchFamily="2" charset="0"/>
            </a:rPr>
            <a:t>University Council</a:t>
          </a:r>
        </a:p>
      </dgm:t>
    </dgm:pt>
    <dgm:pt modelId="{0721FADC-0A52-4893-B106-B98EF743A39A}" type="sibTrans" cxnId="{1D7FC1BD-B9C9-4240-B667-9929EE1E194C}">
      <dgm:prSet/>
      <dgm:spPr/>
      <dgm:t>
        <a:bodyPr/>
        <a:lstStyle/>
        <a:p>
          <a:endParaRPr lang="en-US"/>
        </a:p>
      </dgm:t>
    </dgm:pt>
    <dgm:pt modelId="{206A2EF1-9680-4BAA-B5C3-2E2F9D08B6ED}" type="parTrans" cxnId="{1D7FC1BD-B9C9-4240-B667-9929EE1E194C}">
      <dgm:prSet/>
      <dgm:spPr/>
      <dgm:t>
        <a:bodyPr/>
        <a:lstStyle/>
        <a:p>
          <a:endParaRPr lang="en-US"/>
        </a:p>
      </dgm:t>
    </dgm:pt>
    <dgm:pt modelId="{D13023F9-B9D2-4BC5-83D6-56523A9B4683}">
      <dgm:prSet custT="1"/>
      <dgm:spPr>
        <a:solidFill>
          <a:srgbClr val="18453B"/>
        </a:solidFill>
        <a:ln>
          <a:solidFill>
            <a:srgbClr val="C1C5C8"/>
          </a:solidFill>
        </a:ln>
      </dgm:spPr>
      <dgm:t>
        <a:bodyPr/>
        <a:lstStyle/>
        <a:p>
          <a:pPr marL="569913" indent="-112713"/>
          <a:r>
            <a:rPr lang="en-US" sz="1050" b="0" dirty="0">
              <a:solidFill>
                <a:schemeClr val="bg1"/>
              </a:solidFill>
              <a:latin typeface="Montserrat" pitchFamily="2" charset="0"/>
            </a:rPr>
            <a:t>Board of Trustees  </a:t>
          </a:r>
        </a:p>
      </dgm:t>
    </dgm:pt>
    <dgm:pt modelId="{6C5A5093-C1C1-4952-8EE9-687B72020C49}" type="sibTrans" cxnId="{443B6B06-F321-46E5-B7BD-C2CBB4402CCE}">
      <dgm:prSet/>
      <dgm:spPr/>
      <dgm:t>
        <a:bodyPr/>
        <a:lstStyle/>
        <a:p>
          <a:endParaRPr lang="en-US"/>
        </a:p>
      </dgm:t>
    </dgm:pt>
    <dgm:pt modelId="{3B5D12E7-DBA5-4BCE-9E46-8010A53A6C08}" type="parTrans" cxnId="{443B6B06-F321-46E5-B7BD-C2CBB4402CCE}">
      <dgm:prSet/>
      <dgm:spPr/>
      <dgm:t>
        <a:bodyPr/>
        <a:lstStyle/>
        <a:p>
          <a:endParaRPr lang="en-US"/>
        </a:p>
      </dgm:t>
    </dgm:pt>
    <dgm:pt modelId="{2AC76821-D127-42AD-BF0B-261CB218A66C}">
      <dgm:prSet custT="1"/>
      <dgm:spPr>
        <a:solidFill>
          <a:srgbClr val="18453B"/>
        </a:solidFill>
        <a:ln>
          <a:solidFill>
            <a:srgbClr val="C1C5C8"/>
          </a:solidFill>
        </a:ln>
      </dgm:spPr>
      <dgm:t>
        <a:bodyPr/>
        <a:lstStyle/>
        <a:p>
          <a:pPr marL="57150" indent="0"/>
          <a:r>
            <a:rPr lang="en-US" sz="1050" dirty="0">
              <a:solidFill>
                <a:schemeClr val="bg1"/>
              </a:solidFill>
              <a:latin typeface="Montserrat" pitchFamily="2" charset="0"/>
            </a:rPr>
            <a:t>Engaged, or will engage, the following governance committees:</a:t>
          </a:r>
        </a:p>
      </dgm:t>
    </dgm:pt>
    <dgm:pt modelId="{12606467-EA2C-49E2-8305-A45624AE7403}" type="sibTrans" cxnId="{3BA8B7C0-5C89-4CD1-A0BA-89F7D8F91B36}">
      <dgm:prSet/>
      <dgm:spPr/>
      <dgm:t>
        <a:bodyPr/>
        <a:lstStyle/>
        <a:p>
          <a:endParaRPr lang="en-US"/>
        </a:p>
      </dgm:t>
    </dgm:pt>
    <dgm:pt modelId="{6F8B6755-9B41-4F7A-B1BE-FA1B576D2AE1}" type="parTrans" cxnId="{3BA8B7C0-5C89-4CD1-A0BA-89F7D8F91B36}">
      <dgm:prSet/>
      <dgm:spPr/>
      <dgm:t>
        <a:bodyPr/>
        <a:lstStyle/>
        <a:p>
          <a:endParaRPr lang="en-US"/>
        </a:p>
      </dgm:t>
    </dgm:pt>
    <dgm:pt modelId="{93038F27-6930-4C8A-B507-FB0E30DC99E3}" type="pres">
      <dgm:prSet presAssocID="{42C132EB-9AC4-4E24-B7C3-52D9B29E0C4C}" presName="linear" presStyleCnt="0">
        <dgm:presLayoutVars>
          <dgm:dir/>
          <dgm:animLvl val="lvl"/>
          <dgm:resizeHandles val="exact"/>
        </dgm:presLayoutVars>
      </dgm:prSet>
      <dgm:spPr/>
    </dgm:pt>
    <dgm:pt modelId="{145B4DEB-3424-4312-BC0A-3877FA24150F}" type="pres">
      <dgm:prSet presAssocID="{99FC5321-8DAD-4B5B-A666-94CC406C7BE7}" presName="parentLin" presStyleCnt="0"/>
      <dgm:spPr/>
    </dgm:pt>
    <dgm:pt modelId="{3A5DEF2F-A829-42CF-9567-FDFF6BFA2010}" type="pres">
      <dgm:prSet presAssocID="{99FC5321-8DAD-4B5B-A666-94CC406C7BE7}" presName="parentLeftMargin" presStyleLbl="node1" presStyleIdx="0" presStyleCnt="3"/>
      <dgm:spPr/>
    </dgm:pt>
    <dgm:pt modelId="{835743C6-5354-4516-A59C-CACEF9E3B3CF}" type="pres">
      <dgm:prSet presAssocID="{99FC5321-8DAD-4B5B-A666-94CC406C7BE7}" presName="parentText" presStyleLbl="node1" presStyleIdx="0" presStyleCnt="3">
        <dgm:presLayoutVars>
          <dgm:chMax val="0"/>
          <dgm:bulletEnabled val="1"/>
        </dgm:presLayoutVars>
      </dgm:prSet>
      <dgm:spPr/>
    </dgm:pt>
    <dgm:pt modelId="{743DBCB7-8178-4215-8364-17C2EC44D11C}" type="pres">
      <dgm:prSet presAssocID="{99FC5321-8DAD-4B5B-A666-94CC406C7BE7}" presName="negativeSpace" presStyleCnt="0"/>
      <dgm:spPr/>
    </dgm:pt>
    <dgm:pt modelId="{1F860BD6-E923-49C6-8E52-43092332F69D}" type="pres">
      <dgm:prSet presAssocID="{99FC5321-8DAD-4B5B-A666-94CC406C7BE7}" presName="childText" presStyleLbl="conFgAcc1" presStyleIdx="0" presStyleCnt="3">
        <dgm:presLayoutVars>
          <dgm:bulletEnabled val="1"/>
        </dgm:presLayoutVars>
      </dgm:prSet>
      <dgm:spPr/>
    </dgm:pt>
    <dgm:pt modelId="{2266E678-B5AA-4865-96CC-96170BBD0E2F}" type="pres">
      <dgm:prSet presAssocID="{BA4E5C57-D3CC-43D5-83D2-E3D060D95506}" presName="spaceBetweenRectangles" presStyleCnt="0"/>
      <dgm:spPr/>
    </dgm:pt>
    <dgm:pt modelId="{C1F3A434-74F7-46C6-9BBD-9AB7CB573353}" type="pres">
      <dgm:prSet presAssocID="{DF3ABB9E-9F94-47C7-8251-2B4AEE3F5656}" presName="parentLin" presStyleCnt="0"/>
      <dgm:spPr/>
    </dgm:pt>
    <dgm:pt modelId="{7F32E099-D7E9-4D76-85A5-C28785C404C3}" type="pres">
      <dgm:prSet presAssocID="{DF3ABB9E-9F94-47C7-8251-2B4AEE3F5656}" presName="parentLeftMargin" presStyleLbl="node1" presStyleIdx="0" presStyleCnt="3"/>
      <dgm:spPr/>
    </dgm:pt>
    <dgm:pt modelId="{87083FA3-59A5-4E33-8B01-DBB41CB1EE80}" type="pres">
      <dgm:prSet presAssocID="{DF3ABB9E-9F94-47C7-8251-2B4AEE3F5656}" presName="parentText" presStyleLbl="node1" presStyleIdx="1" presStyleCnt="3">
        <dgm:presLayoutVars>
          <dgm:chMax val="0"/>
          <dgm:bulletEnabled val="1"/>
        </dgm:presLayoutVars>
      </dgm:prSet>
      <dgm:spPr/>
    </dgm:pt>
    <dgm:pt modelId="{0BDC9929-50B2-4471-A7BA-2BE55795F65C}" type="pres">
      <dgm:prSet presAssocID="{DF3ABB9E-9F94-47C7-8251-2B4AEE3F5656}" presName="negativeSpace" presStyleCnt="0"/>
      <dgm:spPr/>
    </dgm:pt>
    <dgm:pt modelId="{262013A0-1B56-47DB-9349-17715243663D}" type="pres">
      <dgm:prSet presAssocID="{DF3ABB9E-9F94-47C7-8251-2B4AEE3F5656}" presName="childText" presStyleLbl="conFgAcc1" presStyleIdx="1" presStyleCnt="3">
        <dgm:presLayoutVars>
          <dgm:bulletEnabled val="1"/>
        </dgm:presLayoutVars>
      </dgm:prSet>
      <dgm:spPr/>
    </dgm:pt>
    <dgm:pt modelId="{DD2BAD40-B510-4870-BFBE-CC9797412A15}" type="pres">
      <dgm:prSet presAssocID="{E9DC57B7-4B1B-4D42-8C8D-E73CF7076752}" presName="spaceBetweenRectangles" presStyleCnt="0"/>
      <dgm:spPr/>
    </dgm:pt>
    <dgm:pt modelId="{5A698F15-65B5-4A21-B921-E0DC8249233D}" type="pres">
      <dgm:prSet presAssocID="{4247A028-CA78-46C7-87E1-8D97D067B635}" presName="parentLin" presStyleCnt="0"/>
      <dgm:spPr/>
    </dgm:pt>
    <dgm:pt modelId="{4A81160A-8B06-46A8-9D05-9B8CB775AE70}" type="pres">
      <dgm:prSet presAssocID="{4247A028-CA78-46C7-87E1-8D97D067B635}" presName="parentLeftMargin" presStyleLbl="node1" presStyleIdx="1" presStyleCnt="3"/>
      <dgm:spPr/>
    </dgm:pt>
    <dgm:pt modelId="{D009E89F-8FA9-4D88-8BA5-B995CAFB7833}" type="pres">
      <dgm:prSet presAssocID="{4247A028-CA78-46C7-87E1-8D97D067B635}" presName="parentText" presStyleLbl="node1" presStyleIdx="2" presStyleCnt="3">
        <dgm:presLayoutVars>
          <dgm:chMax val="0"/>
          <dgm:bulletEnabled val="1"/>
        </dgm:presLayoutVars>
      </dgm:prSet>
      <dgm:spPr/>
    </dgm:pt>
    <dgm:pt modelId="{74CF109B-B443-4AD4-84F9-95270B9D8BEF}" type="pres">
      <dgm:prSet presAssocID="{4247A028-CA78-46C7-87E1-8D97D067B635}" presName="negativeSpace" presStyleCnt="0"/>
      <dgm:spPr/>
    </dgm:pt>
    <dgm:pt modelId="{CCBEA03B-1D7C-4E45-9020-4F23A4D46A5F}" type="pres">
      <dgm:prSet presAssocID="{4247A028-CA78-46C7-87E1-8D97D067B635}" presName="childText" presStyleLbl="conFgAcc1" presStyleIdx="2" presStyleCnt="3">
        <dgm:presLayoutVars>
          <dgm:bulletEnabled val="1"/>
        </dgm:presLayoutVars>
      </dgm:prSet>
      <dgm:spPr/>
    </dgm:pt>
  </dgm:ptLst>
  <dgm:cxnLst>
    <dgm:cxn modelId="{CC5E1606-747B-4B8A-8F90-1430B530AB1E}" type="presOf" srcId="{2AC76821-D127-42AD-BF0B-261CB218A66C}" destId="{262013A0-1B56-47DB-9349-17715243663D}" srcOrd="0" destOrd="1" presId="urn:microsoft.com/office/officeart/2005/8/layout/list1"/>
    <dgm:cxn modelId="{8BE46806-9EAE-4710-BC27-9CE161249798}" srcId="{2AC76821-D127-42AD-BF0B-261CB218A66C}" destId="{83601639-9107-4491-BF5B-D51BCE379AC7}" srcOrd="1" destOrd="0" parTransId="{354E4185-BF3D-43D5-B306-2FC784A31DDF}" sibTransId="{4611BAEC-E01A-4643-95C8-11FB1FB11E6C}"/>
    <dgm:cxn modelId="{443B6B06-F321-46E5-B7BD-C2CBB4402CCE}" srcId="{2AC76821-D127-42AD-BF0B-261CB218A66C}" destId="{D13023F9-B9D2-4BC5-83D6-56523A9B4683}" srcOrd="3" destOrd="0" parTransId="{3B5D12E7-DBA5-4BCE-9E46-8010A53A6C08}" sibTransId="{6C5A5093-C1C1-4952-8EE9-687B72020C49}"/>
    <dgm:cxn modelId="{E548830C-508E-4561-B865-3F200F8CFE64}" type="presOf" srcId="{50DFB121-8644-4828-ACE6-2CA1EFF606F8}" destId="{CCBEA03B-1D7C-4E45-9020-4F23A4D46A5F}" srcOrd="0" destOrd="1" presId="urn:microsoft.com/office/officeart/2005/8/layout/list1"/>
    <dgm:cxn modelId="{2A959013-7EE6-4C5B-9A6E-8F3285B251FF}" srcId="{42C132EB-9AC4-4E24-B7C3-52D9B29E0C4C}" destId="{99FC5321-8DAD-4B5B-A666-94CC406C7BE7}" srcOrd="0" destOrd="0" parTransId="{DC37089A-3B98-4141-AE2B-B590F89E8592}" sibTransId="{BA4E5C57-D3CC-43D5-83D2-E3D060D95506}"/>
    <dgm:cxn modelId="{6981D017-7421-44E8-B616-56D28FA9DF6F}" type="presOf" srcId="{EAF93B91-14D7-4628-A474-7AE24CEB9A85}" destId="{1F860BD6-E923-49C6-8E52-43092332F69D}" srcOrd="0" destOrd="0" presId="urn:microsoft.com/office/officeart/2005/8/layout/list1"/>
    <dgm:cxn modelId="{A76EBC1B-FF73-46AC-8B0F-5E6578F34A03}" srcId="{4F08C9FD-2C49-4B86-BC0F-06D3D629DCA0}" destId="{8131B70B-4397-45D9-86D2-5FF6BB4340FE}" srcOrd="1" destOrd="0" parTransId="{266388CB-2083-4A35-B537-E3EF09CB37F8}" sibTransId="{D5F7BC75-1FE3-4BE3-AA54-B60259354430}"/>
    <dgm:cxn modelId="{728EBD1E-41A8-43DC-A9C0-46A717B68D9C}" type="presOf" srcId="{D13023F9-B9D2-4BC5-83D6-56523A9B4683}" destId="{262013A0-1B56-47DB-9349-17715243663D}" srcOrd="0" destOrd="5" presId="urn:microsoft.com/office/officeart/2005/8/layout/list1"/>
    <dgm:cxn modelId="{44946622-0E72-4F44-AB11-C00F6DB40A7B}" type="presOf" srcId="{99FC5321-8DAD-4B5B-A666-94CC406C7BE7}" destId="{3A5DEF2F-A829-42CF-9567-FDFF6BFA2010}" srcOrd="0" destOrd="0" presId="urn:microsoft.com/office/officeart/2005/8/layout/list1"/>
    <dgm:cxn modelId="{1B086833-E046-42B2-BA68-AA729774F870}" type="presOf" srcId="{99FC5321-8DAD-4B5B-A666-94CC406C7BE7}" destId="{835743C6-5354-4516-A59C-CACEF9E3B3CF}" srcOrd="1" destOrd="0" presId="urn:microsoft.com/office/officeart/2005/8/layout/list1"/>
    <dgm:cxn modelId="{25C52B3D-A1D6-458B-A631-2A78730E5806}" srcId="{4F08C9FD-2C49-4B86-BC0F-06D3D629DCA0}" destId="{65E04A97-D97C-4727-9878-6EBEE553C948}" srcOrd="2" destOrd="0" parTransId="{FCF9437B-667B-4273-82C0-08E699D368D8}" sibTransId="{E4DBC560-C243-4FDC-8DB7-0A084D8D51B8}"/>
    <dgm:cxn modelId="{DFB4235C-8459-4638-BEA4-94C24B6AAB4E}" srcId="{42C132EB-9AC4-4E24-B7C3-52D9B29E0C4C}" destId="{DF3ABB9E-9F94-47C7-8251-2B4AEE3F5656}" srcOrd="1" destOrd="0" parTransId="{D85B686E-4316-471B-B994-4B387061D38F}" sibTransId="{E9DC57B7-4B1B-4D42-8C8D-E73CF7076752}"/>
    <dgm:cxn modelId="{95750F61-95F8-4239-AD9C-1EEE54FCB822}" srcId="{DF3ABB9E-9F94-47C7-8251-2B4AEE3F5656}" destId="{7EECF7E1-3182-4244-BB85-20823494ADBB}" srcOrd="0" destOrd="0" parTransId="{4C843E8C-D4ED-41C9-9106-228C87D6323E}" sibTransId="{C99D72B9-9986-442A-90BC-B8D6DB370293}"/>
    <dgm:cxn modelId="{F8592E46-DDC3-40E4-80AF-1A32C2A387BF}" type="presOf" srcId="{ED88DAF7-4C1B-4B29-A117-F1CB26F06556}" destId="{262013A0-1B56-47DB-9349-17715243663D}" srcOrd="0" destOrd="2" presId="urn:microsoft.com/office/officeart/2005/8/layout/list1"/>
    <dgm:cxn modelId="{202DB247-BC14-478E-9542-A058954DA2FD}" srcId="{2AC76821-D127-42AD-BF0B-261CB218A66C}" destId="{ED88DAF7-4C1B-4B29-A117-F1CB26F06556}" srcOrd="0" destOrd="0" parTransId="{59A697EC-933C-4AEF-AE90-44C9A22E8F33}" sibTransId="{83B63CEA-0834-4BDF-B83A-0F783DE76A8E}"/>
    <dgm:cxn modelId="{86F1DD68-FEDF-4B90-A989-22FB46418BEB}" srcId="{42C132EB-9AC4-4E24-B7C3-52D9B29E0C4C}" destId="{4247A028-CA78-46C7-87E1-8D97D067B635}" srcOrd="2" destOrd="0" parTransId="{9C873F89-A704-4F5B-AC4A-58FDC01C6457}" sibTransId="{95082146-422C-4802-8750-FBA167830B47}"/>
    <dgm:cxn modelId="{7AFD386A-6F4C-415B-B359-A48737A7EFF0}" type="presOf" srcId="{65E04A97-D97C-4727-9878-6EBEE553C948}" destId="{CCBEA03B-1D7C-4E45-9020-4F23A4D46A5F}" srcOrd="0" destOrd="3" presId="urn:microsoft.com/office/officeart/2005/8/layout/list1"/>
    <dgm:cxn modelId="{E9E75772-AFA5-4F70-9A91-FBD7AE1BF1AC}" type="presOf" srcId="{DF3ABB9E-9F94-47C7-8251-2B4AEE3F5656}" destId="{7F32E099-D7E9-4D76-85A5-C28785C404C3}" srcOrd="0" destOrd="0" presId="urn:microsoft.com/office/officeart/2005/8/layout/list1"/>
    <dgm:cxn modelId="{B89B957A-B5A0-42FB-AD1F-9E3F799FCC3E}" type="presOf" srcId="{DF3ABB9E-9F94-47C7-8251-2B4AEE3F5656}" destId="{87083FA3-59A5-4E33-8B01-DBB41CB1EE80}" srcOrd="1" destOrd="0" presId="urn:microsoft.com/office/officeart/2005/8/layout/list1"/>
    <dgm:cxn modelId="{9606E77C-1421-46FE-B138-10F9F94AB488}" type="presOf" srcId="{83601639-9107-4491-BF5B-D51BCE379AC7}" destId="{262013A0-1B56-47DB-9349-17715243663D}" srcOrd="0" destOrd="3" presId="urn:microsoft.com/office/officeart/2005/8/layout/list1"/>
    <dgm:cxn modelId="{D312FE9E-636B-4D8C-9B76-E2AEE78557FF}" srcId="{4F08C9FD-2C49-4B86-BC0F-06D3D629DCA0}" destId="{50DFB121-8644-4828-ACE6-2CA1EFF606F8}" srcOrd="0" destOrd="0" parTransId="{AD6D222B-BFA9-4923-BB18-B6AB14F02630}" sibTransId="{1BE64EC7-5EFF-4897-A184-484FDD3FC50E}"/>
    <dgm:cxn modelId="{3CEE87AA-7A7F-4893-8578-1167F425D264}" srcId="{99FC5321-8DAD-4B5B-A666-94CC406C7BE7}" destId="{EAF93B91-14D7-4628-A474-7AE24CEB9A85}" srcOrd="0" destOrd="0" parTransId="{3926318B-37B5-4C85-A6AA-AA4BBE4712C2}" sibTransId="{1E1BF853-5B2B-4E9D-9B74-DCA2FAFCF7AB}"/>
    <dgm:cxn modelId="{1D7FC1BD-B9C9-4240-B667-9929EE1E194C}" srcId="{2AC76821-D127-42AD-BF0B-261CB218A66C}" destId="{32D395E6-5389-4923-9E02-1B59A1AE594A}" srcOrd="2" destOrd="0" parTransId="{206A2EF1-9680-4BAA-B5C3-2E2F9D08B6ED}" sibTransId="{0721FADC-0A52-4893-B106-B98EF743A39A}"/>
    <dgm:cxn modelId="{3BA8B7C0-5C89-4CD1-A0BA-89F7D8F91B36}" srcId="{DF3ABB9E-9F94-47C7-8251-2B4AEE3F5656}" destId="{2AC76821-D127-42AD-BF0B-261CB218A66C}" srcOrd="1" destOrd="0" parTransId="{6F8B6755-9B41-4F7A-B1BE-FA1B576D2AE1}" sibTransId="{12606467-EA2C-49E2-8305-A45624AE7403}"/>
    <dgm:cxn modelId="{D64A4ECB-9467-48A1-8A6A-396DC34420CB}" type="presOf" srcId="{42C132EB-9AC4-4E24-B7C3-52D9B29E0C4C}" destId="{93038F27-6930-4C8A-B507-FB0E30DC99E3}" srcOrd="0" destOrd="0" presId="urn:microsoft.com/office/officeart/2005/8/layout/list1"/>
    <dgm:cxn modelId="{A8498FD1-DBA9-48E3-8195-E787F8D24478}" type="presOf" srcId="{32D395E6-5389-4923-9E02-1B59A1AE594A}" destId="{262013A0-1B56-47DB-9349-17715243663D}" srcOrd="0" destOrd="4" presId="urn:microsoft.com/office/officeart/2005/8/layout/list1"/>
    <dgm:cxn modelId="{7C9422DB-E40B-4A92-80E3-ED4E0014A4F0}" type="presOf" srcId="{8131B70B-4397-45D9-86D2-5FF6BB4340FE}" destId="{CCBEA03B-1D7C-4E45-9020-4F23A4D46A5F}" srcOrd="0" destOrd="2" presId="urn:microsoft.com/office/officeart/2005/8/layout/list1"/>
    <dgm:cxn modelId="{04227DE1-ABC9-4232-82BD-19B0460B2E16}" srcId="{4247A028-CA78-46C7-87E1-8D97D067B635}" destId="{4F08C9FD-2C49-4B86-BC0F-06D3D629DCA0}" srcOrd="0" destOrd="0" parTransId="{344107AB-6928-433C-B66D-FD319E75DD9A}" sibTransId="{6B213DA5-2D18-42A7-B58C-69A47D198757}"/>
    <dgm:cxn modelId="{15EA55E6-AAFC-45F9-BE3D-0EF3437F7760}" type="presOf" srcId="{4247A028-CA78-46C7-87E1-8D97D067B635}" destId="{4A81160A-8B06-46A8-9D05-9B8CB775AE70}" srcOrd="0" destOrd="0" presId="urn:microsoft.com/office/officeart/2005/8/layout/list1"/>
    <dgm:cxn modelId="{83A7F9ED-1C63-47E6-A0CE-9B95D048BBCF}" type="presOf" srcId="{4247A028-CA78-46C7-87E1-8D97D067B635}" destId="{D009E89F-8FA9-4D88-8BA5-B995CAFB7833}" srcOrd="1" destOrd="0" presId="urn:microsoft.com/office/officeart/2005/8/layout/list1"/>
    <dgm:cxn modelId="{10C81DF1-48C8-4010-8D85-921FA2717E46}" type="presOf" srcId="{4F08C9FD-2C49-4B86-BC0F-06D3D629DCA0}" destId="{CCBEA03B-1D7C-4E45-9020-4F23A4D46A5F}" srcOrd="0" destOrd="0" presId="urn:microsoft.com/office/officeart/2005/8/layout/list1"/>
    <dgm:cxn modelId="{F18C77FC-89B6-4B2B-A2DE-8D2502BA67F8}" type="presOf" srcId="{7EECF7E1-3182-4244-BB85-20823494ADBB}" destId="{262013A0-1B56-47DB-9349-17715243663D}" srcOrd="0" destOrd="0" presId="urn:microsoft.com/office/officeart/2005/8/layout/list1"/>
    <dgm:cxn modelId="{A8F37D5E-6F1A-40B8-A8FF-29E45293C57A}" type="presParOf" srcId="{93038F27-6930-4C8A-B507-FB0E30DC99E3}" destId="{145B4DEB-3424-4312-BC0A-3877FA24150F}" srcOrd="0" destOrd="0" presId="urn:microsoft.com/office/officeart/2005/8/layout/list1"/>
    <dgm:cxn modelId="{71B9D6BC-28A4-4345-A5DC-238E07B5A5E5}" type="presParOf" srcId="{145B4DEB-3424-4312-BC0A-3877FA24150F}" destId="{3A5DEF2F-A829-42CF-9567-FDFF6BFA2010}" srcOrd="0" destOrd="0" presId="urn:microsoft.com/office/officeart/2005/8/layout/list1"/>
    <dgm:cxn modelId="{11CB9D67-229B-4D5E-B202-57DCC44B65FC}" type="presParOf" srcId="{145B4DEB-3424-4312-BC0A-3877FA24150F}" destId="{835743C6-5354-4516-A59C-CACEF9E3B3CF}" srcOrd="1" destOrd="0" presId="urn:microsoft.com/office/officeart/2005/8/layout/list1"/>
    <dgm:cxn modelId="{8F54C899-3432-4778-82F5-F804ADFFE198}" type="presParOf" srcId="{93038F27-6930-4C8A-B507-FB0E30DC99E3}" destId="{743DBCB7-8178-4215-8364-17C2EC44D11C}" srcOrd="1" destOrd="0" presId="urn:microsoft.com/office/officeart/2005/8/layout/list1"/>
    <dgm:cxn modelId="{6C8EE11B-6403-423F-A71A-613D44734D77}" type="presParOf" srcId="{93038F27-6930-4C8A-B507-FB0E30DC99E3}" destId="{1F860BD6-E923-49C6-8E52-43092332F69D}" srcOrd="2" destOrd="0" presId="urn:microsoft.com/office/officeart/2005/8/layout/list1"/>
    <dgm:cxn modelId="{9F641F2F-3597-4BD9-9629-8BC7A147BAFF}" type="presParOf" srcId="{93038F27-6930-4C8A-B507-FB0E30DC99E3}" destId="{2266E678-B5AA-4865-96CC-96170BBD0E2F}" srcOrd="3" destOrd="0" presId="urn:microsoft.com/office/officeart/2005/8/layout/list1"/>
    <dgm:cxn modelId="{8276B391-33F2-414E-9F4C-FD57AF7952F7}" type="presParOf" srcId="{93038F27-6930-4C8A-B507-FB0E30DC99E3}" destId="{C1F3A434-74F7-46C6-9BBD-9AB7CB573353}" srcOrd="4" destOrd="0" presId="urn:microsoft.com/office/officeart/2005/8/layout/list1"/>
    <dgm:cxn modelId="{A7E21CFE-B789-457C-B490-0767EF46C5C3}" type="presParOf" srcId="{C1F3A434-74F7-46C6-9BBD-9AB7CB573353}" destId="{7F32E099-D7E9-4D76-85A5-C28785C404C3}" srcOrd="0" destOrd="0" presId="urn:microsoft.com/office/officeart/2005/8/layout/list1"/>
    <dgm:cxn modelId="{91C9015C-0189-41F0-8144-AF577CD20041}" type="presParOf" srcId="{C1F3A434-74F7-46C6-9BBD-9AB7CB573353}" destId="{87083FA3-59A5-4E33-8B01-DBB41CB1EE80}" srcOrd="1" destOrd="0" presId="urn:microsoft.com/office/officeart/2005/8/layout/list1"/>
    <dgm:cxn modelId="{8703C61D-B6AF-494F-BCA8-95A003B45B98}" type="presParOf" srcId="{93038F27-6930-4C8A-B507-FB0E30DC99E3}" destId="{0BDC9929-50B2-4471-A7BA-2BE55795F65C}" srcOrd="5" destOrd="0" presId="urn:microsoft.com/office/officeart/2005/8/layout/list1"/>
    <dgm:cxn modelId="{3C164925-102A-446E-B03B-15D65498C0C3}" type="presParOf" srcId="{93038F27-6930-4C8A-B507-FB0E30DC99E3}" destId="{262013A0-1B56-47DB-9349-17715243663D}" srcOrd="6" destOrd="0" presId="urn:microsoft.com/office/officeart/2005/8/layout/list1"/>
    <dgm:cxn modelId="{A3FA97B8-8FA2-4F48-90C0-A3D2A597269A}" type="presParOf" srcId="{93038F27-6930-4C8A-B507-FB0E30DC99E3}" destId="{DD2BAD40-B510-4870-BFBE-CC9797412A15}" srcOrd="7" destOrd="0" presId="urn:microsoft.com/office/officeart/2005/8/layout/list1"/>
    <dgm:cxn modelId="{B8111570-56DF-4C48-AD81-4FE2602047B2}" type="presParOf" srcId="{93038F27-6930-4C8A-B507-FB0E30DC99E3}" destId="{5A698F15-65B5-4A21-B921-E0DC8249233D}" srcOrd="8" destOrd="0" presId="urn:microsoft.com/office/officeart/2005/8/layout/list1"/>
    <dgm:cxn modelId="{D5C2D268-6E1F-4856-A770-6ADB8B8F1756}" type="presParOf" srcId="{5A698F15-65B5-4A21-B921-E0DC8249233D}" destId="{4A81160A-8B06-46A8-9D05-9B8CB775AE70}" srcOrd="0" destOrd="0" presId="urn:microsoft.com/office/officeart/2005/8/layout/list1"/>
    <dgm:cxn modelId="{CCE5D0B8-687A-418B-A293-7B00CDB47131}" type="presParOf" srcId="{5A698F15-65B5-4A21-B921-E0DC8249233D}" destId="{D009E89F-8FA9-4D88-8BA5-B995CAFB7833}" srcOrd="1" destOrd="0" presId="urn:microsoft.com/office/officeart/2005/8/layout/list1"/>
    <dgm:cxn modelId="{47944EF5-4B60-4577-91FF-40ABD7CF6E7C}" type="presParOf" srcId="{93038F27-6930-4C8A-B507-FB0E30DC99E3}" destId="{74CF109B-B443-4AD4-84F9-95270B9D8BEF}" srcOrd="9" destOrd="0" presId="urn:microsoft.com/office/officeart/2005/8/layout/list1"/>
    <dgm:cxn modelId="{3752DE63-B2E1-4C90-8806-8A07A2195ACD}" type="presParOf" srcId="{93038F27-6930-4C8A-B507-FB0E30DC99E3}" destId="{CCBEA03B-1D7C-4E45-9020-4F23A4D46A5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60BD6-E923-49C6-8E52-43092332F69D}">
      <dsp:nvSpPr>
        <dsp:cNvPr id="0" name=""/>
        <dsp:cNvSpPr/>
      </dsp:nvSpPr>
      <dsp:spPr>
        <a:xfrm>
          <a:off x="0" y="187572"/>
          <a:ext cx="8229600" cy="567000"/>
        </a:xfrm>
        <a:prstGeom prst="rect">
          <a:avLst/>
        </a:prstGeom>
        <a:solidFill>
          <a:srgbClr val="18453B"/>
        </a:solidFill>
        <a:ln w="25400" cap="flat" cmpd="sng" algn="ctr">
          <a:solidFill>
            <a:srgbClr val="C1C5C8"/>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87452" rIns="638708" bIns="78232" numCol="1" spcCol="1270" anchor="t" anchorCtr="0">
          <a:noAutofit/>
        </a:bodyPr>
        <a:lstStyle/>
        <a:p>
          <a:pPr marL="0" lvl="1" indent="0" algn="l" defTabSz="466725">
            <a:lnSpc>
              <a:spcPct val="90000"/>
            </a:lnSpc>
            <a:spcBef>
              <a:spcPct val="0"/>
            </a:spcBef>
            <a:spcAft>
              <a:spcPct val="15000"/>
            </a:spcAft>
            <a:buChar char="•"/>
          </a:pPr>
          <a:r>
            <a:rPr lang="en-US" sz="1050" kern="1200" dirty="0">
              <a:solidFill>
                <a:schemeClr val="bg1"/>
              </a:solidFill>
              <a:latin typeface="Montserrat" pitchFamily="2" charset="0"/>
            </a:rPr>
            <a:t>Benchmarked against MSU’s peers and reviewed national trends to identify leading practices and innovative approaches</a:t>
          </a:r>
        </a:p>
      </dsp:txBody>
      <dsp:txXfrm>
        <a:off x="0" y="187572"/>
        <a:ext cx="8229600" cy="567000"/>
      </dsp:txXfrm>
    </dsp:sp>
    <dsp:sp modelId="{835743C6-5354-4516-A59C-CACEF9E3B3CF}">
      <dsp:nvSpPr>
        <dsp:cNvPr id="0" name=""/>
        <dsp:cNvSpPr/>
      </dsp:nvSpPr>
      <dsp:spPr>
        <a:xfrm>
          <a:off x="411480" y="54732"/>
          <a:ext cx="5760720" cy="265680"/>
        </a:xfrm>
        <a:prstGeom prst="roundRect">
          <a:avLst/>
        </a:prstGeom>
        <a:solidFill>
          <a:srgbClr val="18453B"/>
        </a:solidFill>
        <a:ln w="25400" cap="flat" cmpd="sng" algn="ctr">
          <a:solidFill>
            <a:srgbClr val="C1C5C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bg1"/>
              </a:solidFill>
              <a:latin typeface="Montserrat" pitchFamily="2" charset="0"/>
            </a:rPr>
            <a:t>Current State Assessment &amp; Benchmarking</a:t>
          </a:r>
          <a:endParaRPr lang="en-US" sz="1100" kern="1200" dirty="0">
            <a:solidFill>
              <a:schemeClr val="bg1"/>
            </a:solidFill>
            <a:latin typeface="Montserrat" pitchFamily="2" charset="0"/>
          </a:endParaRPr>
        </a:p>
      </dsp:txBody>
      <dsp:txXfrm>
        <a:off x="424449" y="67701"/>
        <a:ext cx="5734782" cy="239742"/>
      </dsp:txXfrm>
    </dsp:sp>
    <dsp:sp modelId="{262013A0-1B56-47DB-9349-17715243663D}">
      <dsp:nvSpPr>
        <dsp:cNvPr id="0" name=""/>
        <dsp:cNvSpPr/>
      </dsp:nvSpPr>
      <dsp:spPr>
        <a:xfrm>
          <a:off x="0" y="936012"/>
          <a:ext cx="8229600" cy="1417500"/>
        </a:xfrm>
        <a:prstGeom prst="rect">
          <a:avLst/>
        </a:prstGeom>
        <a:solidFill>
          <a:srgbClr val="18453B"/>
        </a:solidFill>
        <a:ln w="25400" cap="flat" cmpd="sng" algn="ctr">
          <a:solidFill>
            <a:srgbClr val="C1C5C8"/>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87452" rIns="638708" bIns="78232" numCol="1" spcCol="1270" anchor="t" anchorCtr="0">
          <a:noAutofit/>
        </a:bodyPr>
        <a:lstStyle/>
        <a:p>
          <a:pPr marL="57150" lvl="1" indent="0" algn="l" defTabSz="466725">
            <a:lnSpc>
              <a:spcPct val="90000"/>
            </a:lnSpc>
            <a:spcBef>
              <a:spcPct val="0"/>
            </a:spcBef>
            <a:spcAft>
              <a:spcPct val="15000"/>
            </a:spcAft>
            <a:buChar char="•"/>
          </a:pPr>
          <a:r>
            <a:rPr lang="en-US" sz="1050" kern="1200" dirty="0">
              <a:solidFill>
                <a:schemeClr val="bg1"/>
              </a:solidFill>
              <a:latin typeface="Montserrat" pitchFamily="2" charset="0"/>
            </a:rPr>
            <a:t>Frequently partnered with key faculty, staff, and students as well as the Student Conduct Revision Advisory Group in idea generation, socialization, and iteration on specific polices/procedures</a:t>
          </a:r>
        </a:p>
        <a:p>
          <a:pPr marL="57150" lvl="1" indent="0" algn="l" defTabSz="466725">
            <a:lnSpc>
              <a:spcPct val="90000"/>
            </a:lnSpc>
            <a:spcBef>
              <a:spcPct val="0"/>
            </a:spcBef>
            <a:spcAft>
              <a:spcPct val="15000"/>
            </a:spcAft>
            <a:buChar char="•"/>
          </a:pPr>
          <a:r>
            <a:rPr lang="en-US" sz="1050" kern="1200" dirty="0">
              <a:solidFill>
                <a:schemeClr val="bg1"/>
              </a:solidFill>
              <a:latin typeface="Montserrat" pitchFamily="2" charset="0"/>
            </a:rPr>
            <a:t>Engaged, or will engage, the following governance committees:</a:t>
          </a:r>
        </a:p>
        <a:p>
          <a:pPr marL="569913" lvl="2" indent="-112713" algn="l" defTabSz="466725">
            <a:lnSpc>
              <a:spcPct val="90000"/>
            </a:lnSpc>
            <a:spcBef>
              <a:spcPct val="0"/>
            </a:spcBef>
            <a:spcAft>
              <a:spcPct val="15000"/>
            </a:spcAft>
            <a:buChar char="•"/>
          </a:pPr>
          <a:r>
            <a:rPr lang="en-US" sz="1050" b="0" kern="1200" dirty="0">
              <a:solidFill>
                <a:schemeClr val="bg1"/>
              </a:solidFill>
              <a:latin typeface="Montserrat" pitchFamily="2" charset="0"/>
            </a:rPr>
            <a:t>The University Committee on Student Life and Engagement (UCSLE)</a:t>
          </a:r>
        </a:p>
        <a:p>
          <a:pPr marL="569913" lvl="2" indent="-112713" algn="l" defTabSz="466725">
            <a:lnSpc>
              <a:spcPct val="90000"/>
            </a:lnSpc>
            <a:spcBef>
              <a:spcPct val="0"/>
            </a:spcBef>
            <a:spcAft>
              <a:spcPct val="15000"/>
            </a:spcAft>
            <a:buChar char="•"/>
          </a:pPr>
          <a:r>
            <a:rPr lang="en-US" sz="1050" b="0" kern="1200" dirty="0">
              <a:solidFill>
                <a:schemeClr val="bg1"/>
              </a:solidFill>
              <a:latin typeface="Montserrat" pitchFamily="2" charset="0"/>
            </a:rPr>
            <a:t>Associated Students of MSU (ASMSU) and Council of Graduate Students (COGS)</a:t>
          </a:r>
        </a:p>
        <a:p>
          <a:pPr marL="569913" lvl="2" indent="-112713" algn="l" defTabSz="466725">
            <a:lnSpc>
              <a:spcPct val="90000"/>
            </a:lnSpc>
            <a:spcBef>
              <a:spcPct val="0"/>
            </a:spcBef>
            <a:spcAft>
              <a:spcPct val="15000"/>
            </a:spcAft>
            <a:buChar char="•"/>
          </a:pPr>
          <a:r>
            <a:rPr lang="en-US" sz="1050" b="0" kern="1200" dirty="0">
              <a:solidFill>
                <a:schemeClr val="bg1"/>
              </a:solidFill>
              <a:latin typeface="Montserrat" pitchFamily="2" charset="0"/>
            </a:rPr>
            <a:t>University Council</a:t>
          </a:r>
        </a:p>
        <a:p>
          <a:pPr marL="569913" lvl="2" indent="-112713" algn="l" defTabSz="466725">
            <a:lnSpc>
              <a:spcPct val="90000"/>
            </a:lnSpc>
            <a:spcBef>
              <a:spcPct val="0"/>
            </a:spcBef>
            <a:spcAft>
              <a:spcPct val="15000"/>
            </a:spcAft>
            <a:buChar char="•"/>
          </a:pPr>
          <a:r>
            <a:rPr lang="en-US" sz="1050" b="0" kern="1200" dirty="0">
              <a:solidFill>
                <a:schemeClr val="bg1"/>
              </a:solidFill>
              <a:latin typeface="Montserrat" pitchFamily="2" charset="0"/>
            </a:rPr>
            <a:t>Board of Trustees  </a:t>
          </a:r>
        </a:p>
      </dsp:txBody>
      <dsp:txXfrm>
        <a:off x="0" y="936012"/>
        <a:ext cx="8229600" cy="1417500"/>
      </dsp:txXfrm>
    </dsp:sp>
    <dsp:sp modelId="{87083FA3-59A5-4E33-8B01-DBB41CB1EE80}">
      <dsp:nvSpPr>
        <dsp:cNvPr id="0" name=""/>
        <dsp:cNvSpPr/>
      </dsp:nvSpPr>
      <dsp:spPr>
        <a:xfrm>
          <a:off x="411480" y="803172"/>
          <a:ext cx="5760720" cy="265680"/>
        </a:xfrm>
        <a:prstGeom prst="roundRect">
          <a:avLst/>
        </a:prstGeom>
        <a:solidFill>
          <a:srgbClr val="18453B"/>
        </a:solidFill>
        <a:ln w="25400" cap="flat" cmpd="sng" algn="ctr">
          <a:solidFill>
            <a:srgbClr val="C1C5C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bg1"/>
              </a:solidFill>
              <a:latin typeface="Montserrat" pitchFamily="2" charset="0"/>
            </a:rPr>
            <a:t>Constituent Engagement</a:t>
          </a:r>
          <a:endParaRPr lang="en-US" sz="1100" kern="1200" dirty="0">
            <a:solidFill>
              <a:schemeClr val="bg1"/>
            </a:solidFill>
            <a:latin typeface="Montserrat" pitchFamily="2" charset="0"/>
          </a:endParaRPr>
        </a:p>
      </dsp:txBody>
      <dsp:txXfrm>
        <a:off x="424449" y="816141"/>
        <a:ext cx="5734782" cy="239742"/>
      </dsp:txXfrm>
    </dsp:sp>
    <dsp:sp modelId="{CCBEA03B-1D7C-4E45-9020-4F23A4D46A5F}">
      <dsp:nvSpPr>
        <dsp:cNvPr id="0" name=""/>
        <dsp:cNvSpPr/>
      </dsp:nvSpPr>
      <dsp:spPr>
        <a:xfrm>
          <a:off x="0" y="2534952"/>
          <a:ext cx="8229600" cy="1077300"/>
        </a:xfrm>
        <a:prstGeom prst="rect">
          <a:avLst/>
        </a:prstGeom>
        <a:solidFill>
          <a:srgbClr val="18453B"/>
        </a:solidFill>
        <a:ln w="25400" cap="flat" cmpd="sng" algn="ctr">
          <a:solidFill>
            <a:srgbClr val="C1C5C8"/>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187452" rIns="638708" bIns="78232" numCol="1" spcCol="1270" anchor="t" anchorCtr="0">
          <a:noAutofit/>
        </a:bodyPr>
        <a:lstStyle/>
        <a:p>
          <a:pPr marL="57150" lvl="1" indent="0" algn="l" defTabSz="466725">
            <a:lnSpc>
              <a:spcPct val="90000"/>
            </a:lnSpc>
            <a:spcBef>
              <a:spcPct val="0"/>
            </a:spcBef>
            <a:spcAft>
              <a:spcPct val="15000"/>
            </a:spcAft>
            <a:buChar char="•"/>
          </a:pPr>
          <a:r>
            <a:rPr lang="en-US" sz="1050" kern="1200" dirty="0">
              <a:solidFill>
                <a:schemeClr val="bg1"/>
              </a:solidFill>
              <a:latin typeface="Montserrat" pitchFamily="2" charset="0"/>
            </a:rPr>
            <a:t>A revised preliminary code has been formulated and is undergoing iterative refinements via regular consultations with engagement partners and with careful consideration given to:</a:t>
          </a:r>
        </a:p>
        <a:p>
          <a:pPr marL="569913" lvl="2" indent="-112713" algn="l" defTabSz="466725">
            <a:lnSpc>
              <a:spcPct val="90000"/>
            </a:lnSpc>
            <a:spcBef>
              <a:spcPct val="0"/>
            </a:spcBef>
            <a:spcAft>
              <a:spcPct val="15000"/>
            </a:spcAft>
            <a:buChar char="•"/>
          </a:pPr>
          <a:r>
            <a:rPr lang="en-US" sz="1050" kern="1200" dirty="0">
              <a:solidFill>
                <a:schemeClr val="bg1"/>
              </a:solidFill>
              <a:latin typeface="Montserrat" pitchFamily="2" charset="0"/>
              <a:ea typeface="+mn-ea"/>
              <a:cs typeface="+mn-cs"/>
            </a:rPr>
            <a:t>DEIB &amp; Restorative Justice</a:t>
          </a:r>
        </a:p>
        <a:p>
          <a:pPr marL="569913" lvl="2" indent="-112713" algn="l" defTabSz="466725">
            <a:lnSpc>
              <a:spcPct val="90000"/>
            </a:lnSpc>
            <a:spcBef>
              <a:spcPct val="0"/>
            </a:spcBef>
            <a:spcAft>
              <a:spcPct val="15000"/>
            </a:spcAft>
            <a:buChar char="•"/>
          </a:pPr>
          <a:r>
            <a:rPr lang="en-US" sz="1050" kern="1200" dirty="0">
              <a:solidFill>
                <a:schemeClr val="bg1"/>
              </a:solidFill>
              <a:latin typeface="Montserrat" pitchFamily="2" charset="0"/>
              <a:ea typeface="+mn-ea"/>
              <a:cs typeface="+mn-cs"/>
            </a:rPr>
            <a:t>Accessibility, Clarity, &amp; Understanding</a:t>
          </a:r>
        </a:p>
        <a:p>
          <a:pPr marL="569913" lvl="2" indent="-112713" algn="l" defTabSz="466725">
            <a:lnSpc>
              <a:spcPct val="90000"/>
            </a:lnSpc>
            <a:spcBef>
              <a:spcPct val="0"/>
            </a:spcBef>
            <a:spcAft>
              <a:spcPct val="15000"/>
            </a:spcAft>
            <a:buChar char="•"/>
          </a:pPr>
          <a:r>
            <a:rPr lang="en-US" sz="1050" kern="1200" dirty="0">
              <a:solidFill>
                <a:schemeClr val="bg1"/>
              </a:solidFill>
              <a:latin typeface="Montserrat" pitchFamily="2" charset="0"/>
              <a:ea typeface="+mn-ea"/>
              <a:cs typeface="+mn-cs"/>
            </a:rPr>
            <a:t>Historical &amp; MSU Specific Cultural Awareness</a:t>
          </a:r>
        </a:p>
      </dsp:txBody>
      <dsp:txXfrm>
        <a:off x="0" y="2534952"/>
        <a:ext cx="8229600" cy="1077300"/>
      </dsp:txXfrm>
    </dsp:sp>
    <dsp:sp modelId="{D009E89F-8FA9-4D88-8BA5-B995CAFB7833}">
      <dsp:nvSpPr>
        <dsp:cNvPr id="0" name=""/>
        <dsp:cNvSpPr/>
      </dsp:nvSpPr>
      <dsp:spPr>
        <a:xfrm>
          <a:off x="411480" y="2402112"/>
          <a:ext cx="5760720" cy="265680"/>
        </a:xfrm>
        <a:prstGeom prst="roundRect">
          <a:avLst/>
        </a:prstGeom>
        <a:solidFill>
          <a:srgbClr val="18453B"/>
        </a:solidFill>
        <a:ln w="25400" cap="flat" cmpd="sng" algn="ctr">
          <a:solidFill>
            <a:srgbClr val="C1C5C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chemeClr val="bg1"/>
              </a:solidFill>
              <a:latin typeface="Montserrat" pitchFamily="2" charset="0"/>
            </a:rPr>
            <a:t>Creating a Draft Policy/Code of Conduct</a:t>
          </a:r>
        </a:p>
      </dsp:txBody>
      <dsp:txXfrm>
        <a:off x="424449" y="2415081"/>
        <a:ext cx="5734782"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785C67-5394-A14E-9A38-B1667207FCF3}" type="datetimeFigureOut">
              <a:rPr lang="en-US" smtClean="0">
                <a:latin typeface="Montserrat" pitchFamily="2" charset="77"/>
              </a:rPr>
              <a:t>10/18/2023</a:t>
            </a:fld>
            <a:endParaRPr lang="en-US">
              <a:latin typeface="Montserrat" pitchFamily="2" charset="77"/>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Montserrat" pitchFamily="2" charset="77"/>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6BE2B2-A04B-D142-8F57-BBA693DF6177}" type="slidenum">
              <a:rPr lang="en-US" smtClean="0">
                <a:latin typeface="Montserrat" pitchFamily="2" charset="77"/>
              </a:rPr>
              <a:t>‹#›</a:t>
            </a:fld>
            <a:endParaRPr lang="en-US">
              <a:latin typeface="Montserrat" pitchFamily="2" charset="77"/>
            </a:endParaRPr>
          </a:p>
        </p:txBody>
      </p:sp>
      <p:sp>
        <p:nvSpPr>
          <p:cNvPr id="6" name="Header Placeholder 5">
            <a:extLst>
              <a:ext uri="{FF2B5EF4-FFF2-40B4-BE49-F238E27FC236}">
                <a16:creationId xmlns:a16="http://schemas.microsoft.com/office/drawing/2014/main" id="{7982FD9A-F68D-864F-9DEC-6500FC48E7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Montserrat" pitchFamily="2" charset="77"/>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pitchFamily="2" charset="77"/>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pitchFamily="2" charset="77"/>
              </a:defRPr>
            </a:lvl1pPr>
          </a:lstStyle>
          <a:p>
            <a:fld id="{538D5380-084A-9F41-A79B-DCB69A5DCB27}" type="datetimeFigureOut">
              <a:rPr lang="en-US" smtClean="0"/>
              <a:pPr/>
              <a:t>10/18/2023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pitchFamily="2" charset="77"/>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pitchFamily="2" charset="77"/>
              </a:defRPr>
            </a:lvl1pPr>
          </a:lstStyle>
          <a:p>
            <a:fld id="{1AA6FF21-C933-034E-8A18-3B504A3A00D6}"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Montserrat" pitchFamily="2" charset="77"/>
        <a:ea typeface="+mn-ea"/>
        <a:cs typeface="+mn-cs"/>
      </a:defRPr>
    </a:lvl1pPr>
    <a:lvl2pPr marL="457200" algn="l" defTabSz="457200" rtl="0" eaLnBrk="1" latinLnBrk="0" hangingPunct="1">
      <a:defRPr sz="1200" b="0" i="0" kern="1200">
        <a:solidFill>
          <a:schemeClr val="tx1"/>
        </a:solidFill>
        <a:latin typeface="Montserrat" pitchFamily="2" charset="77"/>
        <a:ea typeface="+mn-ea"/>
        <a:cs typeface="+mn-cs"/>
      </a:defRPr>
    </a:lvl2pPr>
    <a:lvl3pPr marL="914400" algn="l" defTabSz="457200" rtl="0" eaLnBrk="1" latinLnBrk="0" hangingPunct="1">
      <a:defRPr sz="1200" b="0" i="0" kern="1200">
        <a:solidFill>
          <a:schemeClr val="tx1"/>
        </a:solidFill>
        <a:latin typeface="Montserrat" pitchFamily="2" charset="77"/>
        <a:ea typeface="+mn-ea"/>
        <a:cs typeface="+mn-cs"/>
      </a:defRPr>
    </a:lvl3pPr>
    <a:lvl4pPr marL="1371600" algn="l" defTabSz="457200" rtl="0" eaLnBrk="1" latinLnBrk="0" hangingPunct="1">
      <a:defRPr sz="1200" b="0" i="0" kern="1200">
        <a:solidFill>
          <a:schemeClr val="tx1"/>
        </a:solidFill>
        <a:latin typeface="Montserrat" pitchFamily="2" charset="77"/>
        <a:ea typeface="+mn-ea"/>
        <a:cs typeface="+mn-cs"/>
      </a:defRPr>
    </a:lvl4pPr>
    <a:lvl5pPr marL="1828800" algn="l" defTabSz="457200" rtl="0" eaLnBrk="1" latinLnBrk="0" hangingPunct="1">
      <a:defRPr sz="1200" b="0" i="0" kern="1200">
        <a:solidFill>
          <a:schemeClr val="tx1"/>
        </a:solidFill>
        <a:latin typeface="Montserrat" pitchFamily="2" charset="77"/>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gflynn@hcg.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6FF21-C933-034E-8A18-3B504A3A00D6}" type="slidenum">
              <a:rPr lang="en-US" smtClean="0"/>
              <a:pPr/>
              <a:t>1</a:t>
            </a:fld>
            <a:endParaRPr lang="en-US"/>
          </a:p>
        </p:txBody>
      </p:sp>
    </p:spTree>
    <p:extLst>
      <p:ext uri="{BB962C8B-B14F-4D97-AF65-F5344CB8AC3E}">
        <p14:creationId xmlns:p14="http://schemas.microsoft.com/office/powerpoint/2010/main" val="49022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10</a:t>
            </a:fld>
            <a:endParaRPr lang="en-US"/>
          </a:p>
        </p:txBody>
      </p:sp>
    </p:spTree>
    <p:extLst>
      <p:ext uri="{BB962C8B-B14F-4D97-AF65-F5344CB8AC3E}">
        <p14:creationId xmlns:p14="http://schemas.microsoft.com/office/powerpoint/2010/main" val="155298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0" i="0">
              <a:solidFill>
                <a:srgbClr val="333333"/>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1AA6FF21-C933-034E-8A18-3B504A3A00D6}" type="slidenum">
              <a:rPr lang="en-US" smtClean="0"/>
              <a:pPr/>
              <a:t>2</a:t>
            </a:fld>
            <a:endParaRPr lang="en-US"/>
          </a:p>
        </p:txBody>
      </p:sp>
    </p:spTree>
    <p:extLst>
      <p:ext uri="{BB962C8B-B14F-4D97-AF65-F5344CB8AC3E}">
        <p14:creationId xmlns:p14="http://schemas.microsoft.com/office/powerpoint/2010/main" val="63799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6FF21-C933-034E-8A18-3B504A3A00D6}" type="slidenum">
              <a:rPr lang="en-US" smtClean="0"/>
              <a:t>3</a:t>
            </a:fld>
            <a:endParaRPr lang="en-US"/>
          </a:p>
        </p:txBody>
      </p:sp>
    </p:spTree>
    <p:extLst>
      <p:ext uri="{BB962C8B-B14F-4D97-AF65-F5344CB8AC3E}">
        <p14:creationId xmlns:p14="http://schemas.microsoft.com/office/powerpoint/2010/main" val="3949900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Montserrat" pitchFamily="2"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01838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Kevin</a:t>
            </a:r>
          </a:p>
        </p:txBody>
      </p:sp>
      <p:sp>
        <p:nvSpPr>
          <p:cNvPr id="4" name="Slide Number Placeholder 3"/>
          <p:cNvSpPr>
            <a:spLocks noGrp="1"/>
          </p:cNvSpPr>
          <p:nvPr>
            <p:ph type="sldNum" sz="quarter" idx="5"/>
          </p:nvPr>
        </p:nvSpPr>
        <p:spPr/>
        <p:txBody>
          <a:bodyPr/>
          <a:lstStyle/>
          <a:p>
            <a:fld id="{1AA6FF21-C933-034E-8A18-3B504A3A00D6}" type="slidenum">
              <a:rPr lang="en-US" smtClean="0"/>
              <a:pPr/>
              <a:t>5</a:t>
            </a:fld>
            <a:endParaRPr lang="en-US"/>
          </a:p>
        </p:txBody>
      </p:sp>
    </p:spTree>
    <p:extLst>
      <p:ext uri="{BB962C8B-B14F-4D97-AF65-F5344CB8AC3E}">
        <p14:creationId xmlns:p14="http://schemas.microsoft.com/office/powerpoint/2010/main" val="301838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your primary role as an Advisory Group member is to ensure that the revised policy document is clear, easily understandable, and consistent throughout. Although we are not requesting individual redlined edits from each of you, we are particularly interested in your input regarding any major substantive concerns or issues that you may identify.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We also want to call your attention to a few important and significant changes in the revised document. After careful consideration and extensive dialogue, a strategic decision has been reached by SLE leadership to transition from a primarily complainant-driven student conduct model to a more comprehensive investigative approach. Additionally, we believe a revision of the jurisdiction of our student conduct framework is necessary. The jurisdiction edits and move toward a more investigative model are designed with the intention of better serving both our students and the broader University community. By evolving our policies and practices, we aspire to create an environment that is conducive to academic and personal growth, while also promoting a safe and respectful community for all.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rPr>
              <a:t>As next steps, we ask that you please review the attached documents at your leisure and be prepared to discuss your thoughts and feedback at our upcoming Student Conduct Revision Advisory Group meeting on September 6. In order to ensure a productive discussion, please send along any major substantive concerns or issues to our Huron colleague, Gena Flynn, via </a:t>
            </a:r>
            <a:r>
              <a:rPr lang="en-US" sz="1800" u="sng" dirty="0">
                <a:solidFill>
                  <a:srgbClr val="000000"/>
                </a:solidFill>
                <a:effectLst/>
                <a:latin typeface="Arial" panose="020B0604020202020204" pitchFamily="34" charset="0"/>
                <a:ea typeface="Calibri" panose="020F0502020204030204" pitchFamily="34" charset="0"/>
                <a:hlinkClick r:id="rId3"/>
              </a:rPr>
              <a:t>gflynn@hcg.com</a:t>
            </a:r>
            <a:r>
              <a:rPr lang="en-US" sz="1800" dirty="0">
                <a:solidFill>
                  <a:srgbClr val="000000"/>
                </a:solidFill>
                <a:effectLst/>
                <a:latin typeface="Arial" panose="020B0604020202020204" pitchFamily="34" charset="0"/>
                <a:ea typeface="Calibri" panose="020F0502020204030204" pitchFamily="34" charset="0"/>
              </a:rPr>
              <a:t> by September 1 so Huron may compile comments and feedback prior to our scheduled meeting.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6</a:t>
            </a:fld>
            <a:endParaRPr lang="en-US"/>
          </a:p>
        </p:txBody>
      </p:sp>
    </p:spTree>
    <p:extLst>
      <p:ext uri="{BB962C8B-B14F-4D97-AF65-F5344CB8AC3E}">
        <p14:creationId xmlns:p14="http://schemas.microsoft.com/office/powerpoint/2010/main" val="162389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Kevin</a:t>
            </a:r>
          </a:p>
        </p:txBody>
      </p:sp>
      <p:sp>
        <p:nvSpPr>
          <p:cNvPr id="4" name="Slide Number Placeholder 3"/>
          <p:cNvSpPr>
            <a:spLocks noGrp="1"/>
          </p:cNvSpPr>
          <p:nvPr>
            <p:ph type="sldNum" sz="quarter" idx="5"/>
          </p:nvPr>
        </p:nvSpPr>
        <p:spPr/>
        <p:txBody>
          <a:bodyPr/>
          <a:lstStyle/>
          <a:p>
            <a:fld id="{1AA6FF21-C933-034E-8A18-3B504A3A00D6}" type="slidenum">
              <a:rPr lang="en-US" smtClean="0"/>
              <a:pPr/>
              <a:t>7</a:t>
            </a:fld>
            <a:endParaRPr lang="en-US"/>
          </a:p>
        </p:txBody>
      </p:sp>
    </p:spTree>
    <p:extLst>
      <p:ext uri="{BB962C8B-B14F-4D97-AF65-F5344CB8AC3E}">
        <p14:creationId xmlns:p14="http://schemas.microsoft.com/office/powerpoint/2010/main" val="280447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6FF21-C933-034E-8A18-3B504A3A00D6}" type="slidenum">
              <a:rPr lang="en-US" smtClean="0"/>
              <a:pPr/>
              <a:t>8</a:t>
            </a:fld>
            <a:endParaRPr lang="en-US"/>
          </a:p>
        </p:txBody>
      </p:sp>
    </p:spTree>
    <p:extLst>
      <p:ext uri="{BB962C8B-B14F-4D97-AF65-F5344CB8AC3E}">
        <p14:creationId xmlns:p14="http://schemas.microsoft.com/office/powerpoint/2010/main" val="28450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A6FF21-C933-034E-8A18-3B504A3A00D6}" type="slidenum">
              <a:rPr lang="en-US" smtClean="0"/>
              <a:pPr/>
              <a:t>9</a:t>
            </a:fld>
            <a:endParaRPr lang="en-US"/>
          </a:p>
        </p:txBody>
      </p:sp>
    </p:spTree>
    <p:extLst>
      <p:ext uri="{BB962C8B-B14F-4D97-AF65-F5344CB8AC3E}">
        <p14:creationId xmlns:p14="http://schemas.microsoft.com/office/powerpoint/2010/main" val="117022354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linkedin.com/company/huronconsultin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facebook.com/HuronConsultin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linkedin.com/company/huronconsultin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facebook.com/HuronConsulting"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linkedin.com/company/huronconsultin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facebook.com/HuronConsultin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linkedin.com/company/huronconsultin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facebook.com/HuronConsulting" TargetMode="Externa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www.facebook.com/HuronConsulting" TargetMode="External"/><Relationship Id="rId3" Type="http://schemas.openxmlformats.org/officeDocument/2006/relationships/hyperlink" Target="http://www.huronconsultinggroup.com/" TargetMode="External"/><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twitter.com/Huron" TargetMode="External"/><Relationship Id="rId5" Type="http://schemas.openxmlformats.org/officeDocument/2006/relationships/image" Target="../media/image3.png"/><Relationship Id="rId4" Type="http://schemas.openxmlformats.org/officeDocument/2006/relationships/hyperlink" Target="http://www.linkedin.com/company/huronconsulting" TargetMode="External"/><Relationship Id="rId9"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linkedin.com/company/huronconsultin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facebook.com/HuronConsulti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huronconsultinggroup.com/" TargetMode="External"/><Relationship Id="rId7" Type="http://schemas.openxmlformats.org/officeDocument/2006/relationships/hyperlink" Target="http://twitter.com/Huron" TargetMode="External"/><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linkedin.com/company/huronconsultin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www.facebook.com/HuronConsulting"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Closing Slid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152400" ty="-40640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465525" y="950977"/>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668759"/>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18, 2023</a:t>
            </a:fld>
            <a:endParaRPr lang="en-US" b="0" i="0">
              <a:latin typeface="Montserrat" pitchFamily="2" charset="77"/>
            </a:endParaRPr>
          </a:p>
        </p:txBody>
      </p:sp>
      <p:pic>
        <p:nvPicPr>
          <p:cNvPr id="5" name="Picture 4">
            <a:extLst>
              <a:ext uri="{FF2B5EF4-FFF2-40B4-BE49-F238E27FC236}">
                <a16:creationId xmlns:a16="http://schemas.microsoft.com/office/drawing/2014/main" id="{BA7DF9E1-11FE-969E-2397-9EAFE446FDF1}"/>
              </a:ext>
            </a:extLst>
          </p:cNvPr>
          <p:cNvPicPr>
            <a:picLocks noChangeAspect="1"/>
          </p:cNvPicPr>
          <p:nvPr userDrawn="1"/>
        </p:nvPicPr>
        <p:blipFill>
          <a:blip r:embed="rId4"/>
          <a:stretch>
            <a:fillRect/>
          </a:stretch>
        </p:blipFill>
        <p:spPr>
          <a:xfrm>
            <a:off x="8272091" y="329046"/>
            <a:ext cx="449914" cy="543292"/>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E057D64A-576A-4395-CCF1-0DAB682FAA90}"/>
              </a:ext>
            </a:extLst>
          </p:cNvPr>
          <p:cNvPicPr>
            <a:picLocks noChangeAspect="1"/>
          </p:cNvPicPr>
          <p:nvPr userDrawn="1"/>
        </p:nvPicPr>
        <p:blipFill>
          <a:blip r:embed="rId6"/>
          <a:stretch>
            <a:fillRect/>
          </a:stretch>
        </p:blipFill>
        <p:spPr>
          <a:xfrm>
            <a:off x="6026261" y="4869789"/>
            <a:ext cx="180825" cy="182880"/>
          </a:xfrm>
          <a:prstGeom prst="rect">
            <a:avLst/>
          </a:prstGeom>
        </p:spPr>
      </p:pic>
      <p:pic>
        <p:nvPicPr>
          <p:cNvPr id="17" name="Picture 16" descr="A picture containing bird&#10;&#10;Description automatically generated">
            <a:hlinkClick r:id="rId7"/>
            <a:extLst>
              <a:ext uri="{FF2B5EF4-FFF2-40B4-BE49-F238E27FC236}">
                <a16:creationId xmlns:a16="http://schemas.microsoft.com/office/drawing/2014/main" id="{923FAA99-7B2D-BA4B-71A2-93A4DFB946C2}"/>
              </a:ext>
            </a:extLst>
          </p:cNvPr>
          <p:cNvPicPr>
            <a:picLocks noChangeAspect="1"/>
          </p:cNvPicPr>
          <p:nvPr userDrawn="1"/>
        </p:nvPicPr>
        <p:blipFill>
          <a:blip r:embed="rId8"/>
          <a:stretch>
            <a:fillRect/>
          </a:stretch>
        </p:blipFill>
        <p:spPr>
          <a:xfrm>
            <a:off x="6365139" y="4869789"/>
            <a:ext cx="182880" cy="182880"/>
          </a:xfrm>
          <a:prstGeom prst="rect">
            <a:avLst/>
          </a:prstGeom>
        </p:spPr>
      </p:pic>
      <p:pic>
        <p:nvPicPr>
          <p:cNvPr id="18" name="Picture 17" descr="A picture containing drawing&#10;&#10;Description automatically generated">
            <a:hlinkClick r:id="rId9"/>
            <a:extLst>
              <a:ext uri="{FF2B5EF4-FFF2-40B4-BE49-F238E27FC236}">
                <a16:creationId xmlns:a16="http://schemas.microsoft.com/office/drawing/2014/main" id="{4FA3FC0B-CB59-005D-2C8D-4A1E24B297E8}"/>
              </a:ext>
            </a:extLst>
          </p:cNvPr>
          <p:cNvPicPr>
            <a:picLocks noChangeAspect="1"/>
          </p:cNvPicPr>
          <p:nvPr userDrawn="1"/>
        </p:nvPicPr>
        <p:blipFill>
          <a:blip r:embed="rId10"/>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404290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Object E">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0" y="1657344"/>
            <a:ext cx="2286000" cy="274320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274320" rIns="27432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Section Title Goes Here</a:t>
            </a:r>
          </a:p>
        </p:txBody>
      </p:sp>
      <p:sp>
        <p:nvSpPr>
          <p:cNvPr id="7" name="Object D">
            <a:extLst>
              <a:ext uri="{FF2B5EF4-FFF2-40B4-BE49-F238E27FC236}">
                <a16:creationId xmlns:a16="http://schemas.microsoft.com/office/drawing/2014/main" id="{0E02BE79-1937-0442-B58E-0956BCBA5DB6}"/>
              </a:ext>
            </a:extLst>
          </p:cNvPr>
          <p:cNvSpPr>
            <a:spLocks noGrp="1"/>
          </p:cNvSpPr>
          <p:nvPr>
            <p:ph type="body" sz="quarter" idx="14" hasCustomPrompt="1"/>
          </p:nvPr>
        </p:nvSpPr>
        <p:spPr>
          <a:xfrm>
            <a:off x="0" y="-1"/>
            <a:ext cx="2281766" cy="1657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57200" tIns="0" rIns="274320" bIns="182880" numCol="1" spcCol="0" rtlCol="0" fromWordArt="0" anchor="b" anchorCtr="0" forceAA="0" compatLnSpc="1">
            <a:prstTxWarp prst="textNoShape">
              <a:avLst/>
            </a:prstTxWarp>
            <a:normAutofit/>
          </a:bodyPr>
          <a:lstStyle>
            <a:lvl1pPr>
              <a:defRPr lang="en-US" sz="4000"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1</a:t>
            </a:r>
          </a:p>
        </p:txBody>
      </p:sp>
      <p:cxnSp>
        <p:nvCxnSpPr>
          <p:cNvPr id="8" name="Object G">
            <a:extLst>
              <a:ext uri="{FF2B5EF4-FFF2-40B4-BE49-F238E27FC236}">
                <a16:creationId xmlns:a16="http://schemas.microsoft.com/office/drawing/2014/main" id="{3F99C4F8-CBB5-2D43-8334-E63FE8BE5522}"/>
              </a:ext>
            </a:extLst>
          </p:cNvPr>
          <p:cNvCxnSpPr/>
          <p:nvPr userDrawn="1"/>
        </p:nvCxnSpPr>
        <p:spPr>
          <a:xfrm>
            <a:off x="457200" y="1666374"/>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Object F">
            <a:extLst>
              <a:ext uri="{FF2B5EF4-FFF2-40B4-BE49-F238E27FC236}">
                <a16:creationId xmlns:a16="http://schemas.microsoft.com/office/drawing/2014/main" id="{EE5C4E75-1D5D-F249-87A3-18DA7E8E9748}"/>
              </a:ext>
            </a:extLst>
          </p:cNvPr>
          <p:cNvSpPr>
            <a:spLocks noGrp="1"/>
          </p:cNvSpPr>
          <p:nvPr>
            <p:ph type="pic" sz="quarter" idx="15" hasCustomPrompt="1"/>
          </p:nvPr>
        </p:nvSpPr>
        <p:spPr>
          <a:xfrm>
            <a:off x="2286000" y="0"/>
            <a:ext cx="6858000" cy="514350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0" anchor="ctr" anchorCtr="0"/>
          <a:lstStyle>
            <a:lvl1pPr marL="0" indent="0" algn="ctr">
              <a:buNone/>
              <a:defRPr b="0" i="0">
                <a:solidFill>
                  <a:schemeClr val="accent1">
                    <a:lumMod val="75000"/>
                  </a:schemeClr>
                </a:solidFill>
                <a:latin typeface="Montserrat" pitchFamily="2" charset="77"/>
              </a:defRPr>
            </a:lvl1pPr>
          </a:lstStyle>
          <a:p>
            <a:r>
              <a:rPr lang="en-US"/>
              <a:t>Click to insert new image</a:t>
            </a:r>
          </a:p>
        </p:txBody>
      </p:sp>
      <p:sp>
        <p:nvSpPr>
          <p:cNvPr id="11" name="Slide Number Placeholder 16">
            <a:extLst>
              <a:ext uri="{FF2B5EF4-FFF2-40B4-BE49-F238E27FC236}">
                <a16:creationId xmlns:a16="http://schemas.microsoft.com/office/drawing/2014/main" id="{6D9ADB94-8607-B741-BBFC-0A4E6EACD818}"/>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 2022 Huron Consulting Group Inc. and affiliates.</a:t>
            </a:r>
          </a:p>
        </p:txBody>
      </p:sp>
    </p:spTree>
    <p:extLst>
      <p:ext uri="{BB962C8B-B14F-4D97-AF65-F5344CB8AC3E}">
        <p14:creationId xmlns:p14="http://schemas.microsoft.com/office/powerpoint/2010/main" val="406633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17" name="Picture 16" descr="Chart, diagram&#10;&#10;Description automatically generated">
            <a:extLst>
              <a:ext uri="{FF2B5EF4-FFF2-40B4-BE49-F238E27FC236}">
                <a16:creationId xmlns:a16="http://schemas.microsoft.com/office/drawing/2014/main" id="{D871A462-2884-DE4A-8EF6-7E391051EC86}"/>
              </a:ext>
            </a:extLst>
          </p:cNvPr>
          <p:cNvPicPr>
            <a:picLocks noChangeAspect="1"/>
          </p:cNvPicPr>
          <p:nvPr userDrawn="1"/>
        </p:nvPicPr>
        <p:blipFill>
          <a:blip r:embed="rId2" cstate="email">
            <a:alphaModFix amt="45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Object H">
            <a:extLst>
              <a:ext uri="{FF2B5EF4-FFF2-40B4-BE49-F238E27FC236}">
                <a16:creationId xmlns:a16="http://schemas.microsoft.com/office/drawing/2014/main" id="{D8E8F78D-0A7D-F540-938E-90B4F5C0EE04}"/>
              </a:ext>
            </a:extLst>
          </p:cNvPr>
          <p:cNvSpPr>
            <a:spLocks noGrp="1"/>
          </p:cNvSpPr>
          <p:nvPr>
            <p:ph type="body" sz="quarter" idx="12" hasCustomPrompt="1"/>
          </p:nvPr>
        </p:nvSpPr>
        <p:spPr>
          <a:xfrm>
            <a:off x="612740" y="4325415"/>
            <a:ext cx="1673260" cy="5030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spcBef>
                <a:spcPts val="600"/>
              </a:spcBef>
              <a:spcAft>
                <a:spcPts val="600"/>
              </a:spcAft>
              <a:defRPr lang="en-US" sz="1100"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Speaker Name</a:t>
            </a:r>
          </a:p>
          <a:p>
            <a:pPr marL="0" marR="0" lvl="0" indent="0" fontAlgn="auto">
              <a:lnSpc>
                <a:spcPct val="100000"/>
              </a:lnSpc>
              <a:spcBef>
                <a:spcPts val="0"/>
              </a:spcBef>
              <a:spcAft>
                <a:spcPts val="0"/>
              </a:spcAft>
              <a:buClrTx/>
              <a:buSzTx/>
              <a:buFontTx/>
              <a:buNone/>
              <a:tabLst/>
            </a:pPr>
            <a:r>
              <a:rPr lang="en-US"/>
              <a:t>Speaker Title</a:t>
            </a:r>
          </a:p>
        </p:txBody>
      </p:sp>
      <p:sp>
        <p:nvSpPr>
          <p:cNvPr id="12" name="Object I">
            <a:extLst>
              <a:ext uri="{FF2B5EF4-FFF2-40B4-BE49-F238E27FC236}">
                <a16:creationId xmlns:a16="http://schemas.microsoft.com/office/drawing/2014/main" id="{5B009E00-31A4-3C4C-9886-7B7646AECF86}"/>
              </a:ext>
            </a:extLst>
          </p:cNvPr>
          <p:cNvSpPr>
            <a:spLocks noGrp="1"/>
          </p:cNvSpPr>
          <p:nvPr>
            <p:ph type="pic" sz="quarter" idx="18" hasCustomPrompt="1"/>
          </p:nvPr>
        </p:nvSpPr>
        <p:spPr>
          <a:xfrm>
            <a:off x="612740" y="2001714"/>
            <a:ext cx="1673259" cy="2205872"/>
          </a:xfrm>
          <a:blipFill dpi="0" rotWithShape="1">
            <a:blip r:embed="rId3" cstate="email">
              <a:extLst>
                <a:ext uri="{28A0092B-C50C-407E-A947-70E740481C1C}">
                  <a14:useLocalDpi xmlns:a14="http://schemas.microsoft.com/office/drawing/2010/main"/>
                </a:ext>
              </a:extLst>
            </a:blip>
            <a:srcRect/>
            <a:tile tx="0" ty="0" sx="100000" sy="100000" flip="none" algn="b"/>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20" name="Object J">
            <a:extLst>
              <a:ext uri="{FF2B5EF4-FFF2-40B4-BE49-F238E27FC236}">
                <a16:creationId xmlns:a16="http://schemas.microsoft.com/office/drawing/2014/main" id="{20E5979B-F9EC-3D49-BE6D-6E69C00869CC}"/>
              </a:ext>
            </a:extLst>
          </p:cNvPr>
          <p:cNvSpPr>
            <a:spLocks noGrp="1"/>
          </p:cNvSpPr>
          <p:nvPr>
            <p:ph type="title" hasCustomPrompt="1"/>
          </p:nvPr>
        </p:nvSpPr>
        <p:spPr>
          <a:xfrm>
            <a:off x="596838" y="349856"/>
            <a:ext cx="5478076" cy="1097943"/>
          </a:xfrm>
        </p:spPr>
        <p:txBody>
          <a:bodyPr anchor="b"/>
          <a:lstStyle>
            <a:lvl1pPr>
              <a:defRPr b="0" i="0">
                <a:latin typeface="Montserrat" pitchFamily="2" charset="77"/>
              </a:defRPr>
            </a:lvl1pPr>
          </a:lstStyle>
          <a:p>
            <a:r>
              <a:rPr lang="en-US">
                <a:solidFill>
                  <a:srgbClr val="00558C"/>
                </a:solidFill>
              </a:rPr>
              <a:t>Topic Title</a:t>
            </a:r>
          </a:p>
        </p:txBody>
      </p:sp>
      <p:sp>
        <p:nvSpPr>
          <p:cNvPr id="21" name="Object K">
            <a:extLst>
              <a:ext uri="{FF2B5EF4-FFF2-40B4-BE49-F238E27FC236}">
                <a16:creationId xmlns:a16="http://schemas.microsoft.com/office/drawing/2014/main" id="{6B6DACE6-B4A3-6646-A297-53CA0085DB9D}"/>
              </a:ext>
            </a:extLst>
          </p:cNvPr>
          <p:cNvSpPr>
            <a:spLocks noGrp="1"/>
          </p:cNvSpPr>
          <p:nvPr>
            <p:ph type="body" sz="quarter" idx="10" hasCustomPrompt="1"/>
          </p:nvPr>
        </p:nvSpPr>
        <p:spPr>
          <a:xfrm>
            <a:off x="596838" y="1545332"/>
            <a:ext cx="5478076" cy="292884"/>
          </a:xfrm>
        </p:spPr>
        <p:txBody>
          <a:bodyPr/>
          <a:lstStyle>
            <a:lvl1pPr>
              <a:defRPr b="0" i="0">
                <a:solidFill>
                  <a:schemeClr val="tx1"/>
                </a:solidFill>
                <a:latin typeface="Montserrat" pitchFamily="2" charset="77"/>
              </a:defRPr>
            </a:lvl1pPr>
          </a:lstStyle>
          <a:p>
            <a:r>
              <a:rPr lang="en-US">
                <a:solidFill>
                  <a:srgbClr val="00558C"/>
                </a:solidFill>
              </a:rPr>
              <a:t>Subtitle</a:t>
            </a:r>
          </a:p>
        </p:txBody>
      </p:sp>
    </p:spTree>
    <p:extLst>
      <p:ext uri="{BB962C8B-B14F-4D97-AF65-F5344CB8AC3E}">
        <p14:creationId xmlns:p14="http://schemas.microsoft.com/office/powerpoint/2010/main" val="3112861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hasis Slid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Title 6">
            <a:extLst>
              <a:ext uri="{FF2B5EF4-FFF2-40B4-BE49-F238E27FC236}">
                <a16:creationId xmlns:a16="http://schemas.microsoft.com/office/drawing/2014/main" id="{02C62EC9-085C-BE42-9F99-0423940B49FF}"/>
              </a:ext>
            </a:extLst>
          </p:cNvPr>
          <p:cNvSpPr>
            <a:spLocks noGrp="1"/>
          </p:cNvSpPr>
          <p:nvPr>
            <p:ph type="title" hasCustomPrompt="1"/>
          </p:nvPr>
        </p:nvSpPr>
        <p:spPr>
          <a:xfrm>
            <a:off x="0" y="628650"/>
            <a:ext cx="4572000" cy="3886200"/>
          </a:xfrm>
          <a:gradFill>
            <a:gsLst>
              <a:gs pos="70000">
                <a:schemeClr val="bg1">
                  <a:alpha val="76000"/>
                </a:schemeClr>
              </a:gs>
              <a:gs pos="10000">
                <a:schemeClr val="bg1">
                  <a:alpha val="0"/>
                </a:schemeClr>
              </a:gs>
              <a:gs pos="32000">
                <a:schemeClr val="bg1">
                  <a:alpha val="85000"/>
                </a:schemeClr>
              </a:gs>
              <a:gs pos="89000">
                <a:schemeClr val="bg1">
                  <a:alpha val="0"/>
                </a:schemeClr>
              </a:gs>
            </a:gsLst>
            <a:lin ang="5400000" scaled="0"/>
          </a:gradFill>
        </p:spPr>
        <p:txBody>
          <a:bodyPr lIns="457200" anchor="ctr" anchorCtr="0">
            <a:normAutofit/>
          </a:bodyPr>
          <a:lstStyle>
            <a:lvl1pPr>
              <a:defRPr sz="2800" b="0" i="0">
                <a:solidFill>
                  <a:schemeClr val="tx1"/>
                </a:solidFill>
                <a:latin typeface="Montserrat" pitchFamily="2" charset="77"/>
              </a:defRPr>
            </a:lvl1pPr>
          </a:lstStyle>
          <a:p>
            <a:r>
              <a:rPr lang="en-US"/>
              <a:t>Section Title Option 2 or Emphasis Slide</a:t>
            </a:r>
          </a:p>
        </p:txBody>
      </p:sp>
    </p:spTree>
    <p:extLst>
      <p:ext uri="{BB962C8B-B14F-4D97-AF65-F5344CB8AC3E}">
        <p14:creationId xmlns:p14="http://schemas.microsoft.com/office/powerpoint/2010/main" val="34227252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hasis Slide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1270000" ty="0" sx="100000" sy="100000" flip="none" algn="ctr"/>
          </a:blipFill>
        </p:spPr>
        <p:txBody>
          <a:bodyPr tIns="1097280"/>
          <a:lstStyle>
            <a:lvl1pPr marL="0" indent="0" algn="ctr">
              <a:buNone/>
              <a:defRPr b="0" i="0">
                <a:solidFill>
                  <a:schemeClr val="tx2"/>
                </a:solidFill>
                <a:latin typeface="Montserrat" pitchFamily="2" charset="77"/>
              </a:defRPr>
            </a:lvl1pPr>
          </a:lstStyle>
          <a:p>
            <a:r>
              <a:rPr lang="en-US"/>
              <a:t>Click to change image</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4510104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hasis Slide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B097A5-729F-7F42-B970-A4BD8F24AE3D}"/>
              </a:ext>
            </a:extLst>
          </p:cNvPr>
          <p:cNvSpPr>
            <a:spLocks noGrp="1"/>
          </p:cNvSpPr>
          <p:nvPr>
            <p:ph type="pic" sz="quarter" idx="16" hasCustomPrompt="1"/>
          </p:nvPr>
        </p:nvSpPr>
        <p:spPr>
          <a:xfrm>
            <a:off x="4572000" y="1"/>
            <a:ext cx="4572000" cy="5143500"/>
          </a:xfrm>
          <a:blipFill dpi="0" rotWithShape="1">
            <a:blip r:embed="rId2" cstate="email">
              <a:extLst>
                <a:ext uri="{28A0092B-C50C-407E-A947-70E740481C1C}">
                  <a14:useLocalDpi xmlns:a14="http://schemas.microsoft.com/office/drawing/2010/main"/>
                </a:ext>
              </a:extLst>
            </a:blip>
            <a:srcRect/>
            <a:tile tx="-228600" ty="0" sx="100000" sy="100000" flip="none" algn="ctr"/>
          </a:blipFill>
        </p:spPr>
        <p:txBody>
          <a:bodyPr tIns="0" anchor="ctr" anchorCtr="0"/>
          <a:lstStyle>
            <a:lvl1pPr marL="0" indent="0" algn="ctr">
              <a:buNone/>
              <a:defRPr b="0" i="0">
                <a:solidFill>
                  <a:schemeClr val="tx1"/>
                </a:solidFill>
                <a:latin typeface="Montserrat" pitchFamily="2" charset="77"/>
              </a:defRPr>
            </a:lvl1pPr>
          </a:lstStyle>
          <a:p>
            <a:r>
              <a:rPr lang="en-US"/>
              <a:t>FPO</a:t>
            </a:r>
          </a:p>
        </p:txBody>
      </p:sp>
      <p:sp>
        <p:nvSpPr>
          <p:cNvPr id="5" name="Text Placeholder 4">
            <a:extLst>
              <a:ext uri="{FF2B5EF4-FFF2-40B4-BE49-F238E27FC236}">
                <a16:creationId xmlns:a16="http://schemas.microsoft.com/office/drawing/2014/main" id="{F812F8DB-2412-5C49-B71D-41512B3A543C}"/>
              </a:ext>
            </a:extLst>
          </p:cNvPr>
          <p:cNvSpPr>
            <a:spLocks noGrp="1"/>
          </p:cNvSpPr>
          <p:nvPr>
            <p:ph type="body" sz="quarter" idx="17" hasCustomPrompt="1"/>
          </p:nvPr>
        </p:nvSpPr>
        <p:spPr>
          <a:xfrm>
            <a:off x="457200" y="628650"/>
            <a:ext cx="3657600" cy="3886200"/>
          </a:xfrm>
        </p:spPr>
        <p:txBody>
          <a:bodyPr anchor="ctr" anchorCtr="0">
            <a:normAutofit/>
          </a:bodyPr>
          <a:lstStyle>
            <a:lvl1pPr>
              <a:lnSpc>
                <a:spcPct val="110000"/>
              </a:lnSpc>
              <a:defRPr lang="en-US" sz="2000" b="0" i="0" smtClean="0">
                <a:solidFill>
                  <a:schemeClr val="bg2">
                    <a:lumMod val="50000"/>
                  </a:schemeClr>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7" name="Slide Number Placeholder 16">
            <a:extLst>
              <a:ext uri="{FF2B5EF4-FFF2-40B4-BE49-F238E27FC236}">
                <a16:creationId xmlns:a16="http://schemas.microsoft.com/office/drawing/2014/main" id="{9DBF3C6A-5AD8-FA4B-BB3E-8CB4CAF538B9}"/>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 2022 Huron Consulting Group Inc. and affiliates.</a:t>
            </a:r>
          </a:p>
        </p:txBody>
      </p:sp>
    </p:spTree>
    <p:extLst>
      <p:ext uri="{BB962C8B-B14F-4D97-AF65-F5344CB8AC3E}">
        <p14:creationId xmlns:p14="http://schemas.microsoft.com/office/powerpoint/2010/main" val="15532083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4572000" y="0"/>
            <a:ext cx="4572000" cy="51435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5" name="Picture Placeholder 2">
            <a:extLst>
              <a:ext uri="{FF2B5EF4-FFF2-40B4-BE49-F238E27FC236}">
                <a16:creationId xmlns:a16="http://schemas.microsoft.com/office/drawing/2014/main" id="{4ACF6AF8-39BF-6644-8CD4-385CA88BDF08}"/>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2540000" ty="0" sx="100000" sy="100000" flip="none" algn="bl"/>
          </a:blipFill>
        </p:spPr>
        <p:txBody>
          <a:bodyPr tIns="109728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6202884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slide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B23F-19F0-ED43-9C93-1915F6B7E7E5}"/>
              </a:ext>
            </a:extLst>
          </p:cNvPr>
          <p:cNvSpPr/>
          <p:nvPr userDrawn="1"/>
        </p:nvSpPr>
        <p:spPr>
          <a:xfrm>
            <a:off x="4572000" y="0"/>
            <a:ext cx="4572000" cy="5143500"/>
          </a:xfrm>
          <a:prstGeom prst="rect">
            <a:avLst/>
          </a:prstGeom>
          <a:solidFill>
            <a:schemeClr val="tx1">
              <a:alpha val="1162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4" name="Picture Placeholder 2">
            <a:extLst>
              <a:ext uri="{FF2B5EF4-FFF2-40B4-BE49-F238E27FC236}">
                <a16:creationId xmlns:a16="http://schemas.microsoft.com/office/drawing/2014/main" id="{754546EB-9140-4342-B9B9-7F566D27B205}"/>
              </a:ext>
            </a:extLst>
          </p:cNvPr>
          <p:cNvSpPr>
            <a:spLocks noGrp="1"/>
          </p:cNvSpPr>
          <p:nvPr>
            <p:ph type="pic" sz="quarter" idx="16" hasCustomPrompt="1"/>
          </p:nvPr>
        </p:nvSpPr>
        <p:spPr>
          <a:xfrm>
            <a:off x="0" y="1"/>
            <a:ext cx="4572000" cy="5143500"/>
          </a:xfrm>
          <a:blipFill dpi="0" rotWithShape="1">
            <a:blip r:embed="rId2" cstate="email">
              <a:extLst>
                <a:ext uri="{28A0092B-C50C-407E-A947-70E740481C1C}">
                  <a14:useLocalDpi xmlns:a14="http://schemas.microsoft.com/office/drawing/2010/main"/>
                </a:ext>
              </a:extLst>
            </a:blip>
            <a:srcRect/>
            <a:tile tx="-317500" ty="0" sx="100000" sy="100000" flip="none" algn="ctr"/>
          </a:blipFill>
        </p:spPr>
        <p:txBody>
          <a:bodyPr tIns="1097280"/>
          <a:lstStyle>
            <a:lvl1pPr marL="0" indent="0" algn="ctr">
              <a:buNone/>
              <a:defRPr b="0" i="0">
                <a:solidFill>
                  <a:schemeClr val="bg1"/>
                </a:solidFill>
                <a:latin typeface="Montserrat" pitchFamily="2" charset="77"/>
              </a:defRPr>
            </a:lvl1pPr>
          </a:lstStyle>
          <a:p>
            <a:r>
              <a:rPr lang="en-US"/>
              <a:t>FPO</a:t>
            </a:r>
          </a:p>
        </p:txBody>
      </p:sp>
      <p:sp>
        <p:nvSpPr>
          <p:cNvPr id="6" name="Text Placeholder 4">
            <a:extLst>
              <a:ext uri="{FF2B5EF4-FFF2-40B4-BE49-F238E27FC236}">
                <a16:creationId xmlns:a16="http://schemas.microsoft.com/office/drawing/2014/main" id="{2587FC62-5289-4447-BB64-C203DDA6F695}"/>
              </a:ext>
            </a:extLst>
          </p:cNvPr>
          <p:cNvSpPr>
            <a:spLocks noGrp="1"/>
          </p:cNvSpPr>
          <p:nvPr>
            <p:ph type="body" sz="quarter" idx="17" hasCustomPrompt="1"/>
          </p:nvPr>
        </p:nvSpPr>
        <p:spPr>
          <a:xfrm>
            <a:off x="5029200" y="628650"/>
            <a:ext cx="3657600" cy="3886200"/>
          </a:xfrm>
        </p:spPr>
        <p:txBody>
          <a:bodyPr anchor="ctr" anchorCtr="0">
            <a:normAutofit/>
          </a:bodyPr>
          <a:lstStyle>
            <a:lvl1pPr>
              <a:lnSpc>
                <a:spcPct val="110000"/>
              </a:lnSpc>
              <a:defRPr lang="en-US" sz="2000" b="0" i="0" smtClean="0">
                <a:solidFill>
                  <a:schemeClr val="tx1"/>
                </a:solidFill>
                <a:effectLst/>
                <a:latin typeface="Montserrat"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9198423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2"/>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97454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507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Autofit/>
          </a:bodyPr>
          <a:lstStyle>
            <a:lvl1pPr marL="0" marR="0" indent="0" algn="l" defTabSz="457200" rtl="0" eaLnBrk="1" fontAlgn="auto" latinLnBrk="0" hangingPunct="1">
              <a:lnSpc>
                <a:spcPct val="110000"/>
              </a:lnSpc>
              <a:spcBef>
                <a:spcPts val="1000"/>
              </a:spcBef>
              <a:spcAft>
                <a:spcPts val="0"/>
              </a:spcAft>
              <a:buClr>
                <a:schemeClr val="tx2"/>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2"/>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a:p>
            <a:pPr lvl="0"/>
            <a:r>
              <a:rPr lang="en-US" err="1"/>
              <a:t>Commodonullafacilisinullamvehicula</a:t>
            </a:r>
            <a:r>
              <a:rPr lang="en-US"/>
              <a:t> ipsum a </a:t>
            </a:r>
            <a:r>
              <a:rPr lang="en-US" err="1"/>
              <a:t>arcu</a:t>
            </a:r>
            <a:r>
              <a:rPr lang="en-US"/>
              <a:t> cursus. </a:t>
            </a:r>
            <a:r>
              <a:rPr lang="en-US" err="1"/>
              <a:t>Lectusarcubibendum</a:t>
            </a:r>
            <a:r>
              <a:rPr lang="en-US"/>
              <a:t> at </a:t>
            </a:r>
            <a:r>
              <a:rPr lang="en-US" err="1"/>
              <a:t>varius</a:t>
            </a:r>
            <a:r>
              <a:rPr lang="en-US"/>
              <a:t> vel pharetra. </a:t>
            </a:r>
          </a:p>
          <a:p>
            <a:pPr lvl="0"/>
            <a:r>
              <a:rPr lang="en-US"/>
              <a:t>Non </a:t>
            </a:r>
            <a:r>
              <a:rPr lang="en-US" err="1"/>
              <a:t>consectetur</a:t>
            </a:r>
            <a:r>
              <a:rPr lang="en-US"/>
              <a:t> a </a:t>
            </a:r>
            <a:r>
              <a:rPr lang="en-US" err="1"/>
              <a:t>eratnam</a:t>
            </a:r>
            <a:r>
              <a:rPr lang="en-US"/>
              <a:t> at </a:t>
            </a:r>
            <a:r>
              <a:rPr lang="en-US" err="1"/>
              <a:t>lectus</a:t>
            </a:r>
            <a:r>
              <a:rPr lang="en-US"/>
              <a:t>. Sit </a:t>
            </a:r>
            <a:r>
              <a:rPr lang="en-US" err="1"/>
              <a:t>ametporttitoreget</a:t>
            </a:r>
            <a:r>
              <a:rPr lang="en-US"/>
              <a:t> dolor. Non </a:t>
            </a:r>
            <a:r>
              <a:rPr lang="en-US" err="1"/>
              <a:t>quamlacussuspendissefaucibus</a:t>
            </a:r>
            <a:r>
              <a:rPr lang="en-US"/>
              <a:t>. </a:t>
            </a:r>
            <a:r>
              <a:rPr lang="en-US" err="1"/>
              <a:t>Enimnec</a:t>
            </a:r>
            <a:r>
              <a:rPr lang="en-US"/>
              <a:t> dui </a:t>
            </a:r>
            <a:r>
              <a:rPr lang="en-US" err="1"/>
              <a:t>nuncmattis</a:t>
            </a:r>
            <a:r>
              <a:rPr lang="en-US"/>
              <a:t>. </a:t>
            </a:r>
            <a:r>
              <a:rPr lang="en-US" err="1"/>
              <a:t>Egestasmaecenas</a:t>
            </a:r>
            <a:r>
              <a:rPr lang="en-US"/>
              <a:t> pharetra convallis </a:t>
            </a:r>
            <a:r>
              <a:rPr lang="en-US" err="1"/>
              <a:t>posueremorbileo</a:t>
            </a:r>
            <a:r>
              <a:rPr lang="en-US"/>
              <a:t>. </a:t>
            </a:r>
            <a:r>
              <a:rPr lang="en-US" err="1"/>
              <a:t>Netus</a:t>
            </a:r>
            <a:r>
              <a:rPr lang="en-US"/>
              <a:t> et </a:t>
            </a:r>
            <a:r>
              <a:rPr lang="en-US" err="1"/>
              <a:t>malesuada</a:t>
            </a:r>
            <a:r>
              <a:rPr lang="en-US"/>
              <a:t> fames ac </a:t>
            </a:r>
            <a:r>
              <a:rPr lang="en-US" err="1"/>
              <a:t>turpisegestas</a:t>
            </a:r>
            <a:r>
              <a:rPr lang="en-US"/>
              <a:t> integer </a:t>
            </a:r>
            <a:r>
              <a:rPr lang="en-US" err="1"/>
              <a:t>egetaliquet</a:t>
            </a:r>
            <a:r>
              <a:rPr lang="en-US"/>
              <a:t>. </a:t>
            </a:r>
            <a:r>
              <a:rPr lang="en-US" err="1"/>
              <a:t>Luctusaccumsantortorposuere</a:t>
            </a:r>
            <a:r>
              <a:rPr lang="en-US"/>
              <a:t> ac </a:t>
            </a:r>
            <a:r>
              <a:rPr lang="en-US" err="1"/>
              <a:t>utconsequat</a:t>
            </a:r>
            <a:r>
              <a:rPr lang="en-US"/>
              <a:t> semper. </a:t>
            </a:r>
            <a:r>
              <a:rPr lang="en-US" err="1"/>
              <a:t>Nec</a:t>
            </a:r>
            <a:r>
              <a:rPr lang="en-US"/>
              <a:t> dui </a:t>
            </a:r>
            <a:r>
              <a:rPr lang="en-US" err="1"/>
              <a:t>nuncmattisenim</a:t>
            </a:r>
            <a:r>
              <a:rPr lang="en-US"/>
              <a:t>. </a:t>
            </a:r>
            <a:r>
              <a:rPr lang="en-US" err="1"/>
              <a:t>Sollicitudinnibh</a:t>
            </a:r>
            <a:r>
              <a:rPr lang="en-US"/>
              <a:t> sit </a:t>
            </a:r>
            <a:r>
              <a:rPr lang="en-US" err="1"/>
              <a:t>ametcommodonulla</a:t>
            </a:r>
            <a:r>
              <a:rPr lang="en-US"/>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48095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Closing Slide 1 - partner logo">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DEA50BB0-5DFC-4948-99A2-354AB621AEA4}"/>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152400" ty="-40640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17" name="Title 1">
            <a:extLst>
              <a:ext uri="{FF2B5EF4-FFF2-40B4-BE49-F238E27FC236}">
                <a16:creationId xmlns:a16="http://schemas.microsoft.com/office/drawing/2014/main" id="{C2514A1B-3DBF-B445-A690-0F19D90FCC83}"/>
              </a:ext>
            </a:extLst>
          </p:cNvPr>
          <p:cNvSpPr>
            <a:spLocks noGrp="1"/>
          </p:cNvSpPr>
          <p:nvPr>
            <p:ph type="title"/>
          </p:nvPr>
        </p:nvSpPr>
        <p:spPr>
          <a:xfrm>
            <a:off x="465525" y="950977"/>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18" name="Text Placeholder 3">
            <a:extLst>
              <a:ext uri="{FF2B5EF4-FFF2-40B4-BE49-F238E27FC236}">
                <a16:creationId xmlns:a16="http://schemas.microsoft.com/office/drawing/2014/main" id="{96421EDB-0C3C-844F-957E-E826223BE5D1}"/>
              </a:ext>
            </a:extLst>
          </p:cNvPr>
          <p:cNvSpPr>
            <a:spLocks noGrp="1"/>
          </p:cNvSpPr>
          <p:nvPr>
            <p:ph type="body" sz="quarter" idx="10" hasCustomPrompt="1"/>
          </p:nvPr>
        </p:nvSpPr>
        <p:spPr>
          <a:xfrm>
            <a:off x="479612" y="2668759"/>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18, 2023</a:t>
            </a:fld>
            <a:endParaRPr lang="en-US" b="0" i="0">
              <a:latin typeface="Montserrat" pitchFamily="2" charset="77"/>
            </a:endParaRPr>
          </a:p>
        </p:txBody>
      </p:sp>
      <p:sp>
        <p:nvSpPr>
          <p:cNvPr id="3" name="Object C">
            <a:extLst>
              <a:ext uri="{FF2B5EF4-FFF2-40B4-BE49-F238E27FC236}">
                <a16:creationId xmlns:a16="http://schemas.microsoft.com/office/drawing/2014/main" id="{E436A512-582D-2644-BA6A-43F14A9E8CD7}"/>
              </a:ext>
            </a:extLst>
          </p:cNvPr>
          <p:cNvSpPr>
            <a:spLocks noGrp="1"/>
          </p:cNvSpPr>
          <p:nvPr>
            <p:ph sz="quarter" idx="13" hasCustomPrompt="1"/>
          </p:nvPr>
        </p:nvSpPr>
        <p:spPr>
          <a:xfrm>
            <a:off x="8185974" y="1144588"/>
            <a:ext cx="619126" cy="620712"/>
          </a:xfrm>
        </p:spPr>
        <p:txBody>
          <a:bodyPr>
            <a:normAutofit/>
          </a:bodyPr>
          <a:lstStyle>
            <a:lvl1pPr>
              <a:defRPr sz="900">
                <a:solidFill>
                  <a:schemeClr val="tx1"/>
                </a:solidFill>
              </a:defRPr>
            </a:lvl1pPr>
          </a:lstStyle>
          <a:p>
            <a:pPr lvl="0"/>
            <a:r>
              <a:rPr lang="en-US"/>
              <a:t>Insert partner logo image</a:t>
            </a:r>
          </a:p>
        </p:txBody>
      </p:sp>
      <p:pic>
        <p:nvPicPr>
          <p:cNvPr id="14" name="Picture 13">
            <a:extLst>
              <a:ext uri="{FF2B5EF4-FFF2-40B4-BE49-F238E27FC236}">
                <a16:creationId xmlns:a16="http://schemas.microsoft.com/office/drawing/2014/main" id="{A46F2F5A-F41A-9204-B011-FACF5AA25B45}"/>
              </a:ext>
            </a:extLst>
          </p:cNvPr>
          <p:cNvPicPr>
            <a:picLocks noChangeAspect="1"/>
          </p:cNvPicPr>
          <p:nvPr userDrawn="1"/>
        </p:nvPicPr>
        <p:blipFill>
          <a:blip r:embed="rId4"/>
          <a:stretch>
            <a:fillRect/>
          </a:stretch>
        </p:blipFill>
        <p:spPr>
          <a:xfrm>
            <a:off x="8272091" y="329046"/>
            <a:ext cx="449914" cy="543292"/>
          </a:xfrm>
          <a:prstGeom prst="rect">
            <a:avLst/>
          </a:prstGeom>
        </p:spPr>
      </p:pic>
      <p:pic>
        <p:nvPicPr>
          <p:cNvPr id="20" name="Picture 19" descr="A picture containing drawing&#10;&#10;Description automatically generated">
            <a:hlinkClick r:id="rId5"/>
            <a:extLst>
              <a:ext uri="{FF2B5EF4-FFF2-40B4-BE49-F238E27FC236}">
                <a16:creationId xmlns:a16="http://schemas.microsoft.com/office/drawing/2014/main" id="{DE5B99B6-6EF5-E3AA-0140-19033996D908}"/>
              </a:ext>
            </a:extLst>
          </p:cNvPr>
          <p:cNvPicPr>
            <a:picLocks noChangeAspect="1"/>
          </p:cNvPicPr>
          <p:nvPr userDrawn="1"/>
        </p:nvPicPr>
        <p:blipFill>
          <a:blip r:embed="rId6"/>
          <a:stretch>
            <a:fillRect/>
          </a:stretch>
        </p:blipFill>
        <p:spPr>
          <a:xfrm>
            <a:off x="6026261" y="4869789"/>
            <a:ext cx="180825" cy="182880"/>
          </a:xfrm>
          <a:prstGeom prst="rect">
            <a:avLst/>
          </a:prstGeom>
        </p:spPr>
      </p:pic>
      <p:pic>
        <p:nvPicPr>
          <p:cNvPr id="24" name="Picture 23" descr="A picture containing bird&#10;&#10;Description automatically generated">
            <a:hlinkClick r:id="rId7"/>
            <a:extLst>
              <a:ext uri="{FF2B5EF4-FFF2-40B4-BE49-F238E27FC236}">
                <a16:creationId xmlns:a16="http://schemas.microsoft.com/office/drawing/2014/main" id="{30AD3CA3-B73F-3ED8-A184-3B796FA2CFC4}"/>
              </a:ext>
            </a:extLst>
          </p:cNvPr>
          <p:cNvPicPr>
            <a:picLocks noChangeAspect="1"/>
          </p:cNvPicPr>
          <p:nvPr userDrawn="1"/>
        </p:nvPicPr>
        <p:blipFill>
          <a:blip r:embed="rId8"/>
          <a:stretch>
            <a:fillRect/>
          </a:stretch>
        </p:blipFill>
        <p:spPr>
          <a:xfrm>
            <a:off x="6365139" y="4869789"/>
            <a:ext cx="182880" cy="182880"/>
          </a:xfrm>
          <a:prstGeom prst="rect">
            <a:avLst/>
          </a:prstGeom>
        </p:spPr>
      </p:pic>
      <p:pic>
        <p:nvPicPr>
          <p:cNvPr id="25" name="Picture 24" descr="A picture containing drawing&#10;&#10;Description automatically generated">
            <a:hlinkClick r:id="rId9"/>
            <a:extLst>
              <a:ext uri="{FF2B5EF4-FFF2-40B4-BE49-F238E27FC236}">
                <a16:creationId xmlns:a16="http://schemas.microsoft.com/office/drawing/2014/main" id="{31478E6F-63BB-2A38-61AE-E1F289DE3C31}"/>
              </a:ext>
            </a:extLst>
          </p:cNvPr>
          <p:cNvPicPr>
            <a:picLocks noChangeAspect="1"/>
          </p:cNvPicPr>
          <p:nvPr userDrawn="1"/>
        </p:nvPicPr>
        <p:blipFill>
          <a:blip r:embed="rId10"/>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763070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Body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6096000" cy="2895600"/>
          </a:xfrm>
        </p:spPr>
        <p:txBody>
          <a:bodyPr numCol="1" spcCol="365760">
            <a:normAutofit/>
          </a:bodyPr>
          <a:lstStyle>
            <a:lvl1pPr marL="0" marR="0" indent="0" algn="l" defTabSz="457200" rtl="0" eaLnBrk="1" fontAlgn="auto" latinLnBrk="0" hangingPunct="1">
              <a:lnSpc>
                <a:spcPct val="110000"/>
              </a:lnSpc>
              <a:spcBef>
                <a:spcPts val="1000"/>
              </a:spcBef>
              <a:spcAft>
                <a:spcPts val="0"/>
              </a:spcAft>
              <a:buClr>
                <a:schemeClr val="tx1"/>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1"/>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1"/>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404086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s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6096000" cy="2895600"/>
          </a:xfrm>
        </p:spPr>
        <p:txBody>
          <a:bodyPr numCol="1"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Asdfasdf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21396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s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vl6pPr marL="2286000" indent="0">
              <a:buNone/>
              <a:defRPr/>
            </a:lvl6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Idfa</a:t>
            </a:r>
            <a:endParaRPr lang="en-US"/>
          </a:p>
          <a:p>
            <a:pPr lvl="4"/>
            <a:r>
              <a:rPr lang="en-US" err="1"/>
              <a:t>dfasdf</a:t>
            </a:r>
            <a:endParaRPr lang="en-US"/>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377514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s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3" spcCol="36576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a:t>
            </a:r>
            <a:r>
              <a:rPr lang="en-US"/>
              <a:t> labore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egestasegestasfringillaphasellusfaucibusscelerisqueeleifenddonec</a:t>
            </a:r>
            <a:r>
              <a:rPr lang="en-US"/>
              <a:t>. </a:t>
            </a:r>
            <a:r>
              <a:rPr lang="en-US" err="1"/>
              <a:t>Sapiennecsagittisaliquammalesuadabibendumarcu</a:t>
            </a:r>
            <a:r>
              <a:rPr lang="en-US"/>
              <a:t> vitae </a:t>
            </a:r>
            <a:r>
              <a:rPr lang="en-US" err="1"/>
              <a:t>elementum</a:t>
            </a:r>
            <a:r>
              <a:rPr lang="en-US"/>
              <a:t>. </a:t>
            </a:r>
          </a:p>
          <a:p>
            <a:pPr lvl="0"/>
            <a:r>
              <a:rPr lang="en-US"/>
              <a:t>Sit </a:t>
            </a:r>
            <a:r>
              <a:rPr lang="en-US" err="1"/>
              <a:t>ametmassa</a:t>
            </a:r>
            <a:r>
              <a:rPr lang="en-US"/>
              <a:t> vitae </a:t>
            </a:r>
            <a:r>
              <a:rPr lang="en-US" err="1"/>
              <a:t>tortorcondimentum</a:t>
            </a:r>
            <a:r>
              <a:rPr lang="en-US"/>
              <a:t> lacinia </a:t>
            </a:r>
            <a:r>
              <a:rPr lang="en-US" err="1"/>
              <a:t>quis</a:t>
            </a:r>
            <a:r>
              <a:rPr lang="en-US"/>
              <a:t> vel. </a:t>
            </a:r>
          </a:p>
          <a:p>
            <a:pPr lvl="0"/>
            <a:r>
              <a:rPr lang="en-US" err="1"/>
              <a:t>Eleifendquamadipiscing</a:t>
            </a:r>
            <a:r>
              <a:rPr lang="en-US"/>
              <a:t> vitae </a:t>
            </a:r>
            <a:r>
              <a:rPr lang="en-US" err="1"/>
              <a:t>proinsagittisnislrhoncusmattis</a:t>
            </a:r>
            <a:r>
              <a:rPr lang="en-US"/>
              <a:t>. </a:t>
            </a:r>
          </a:p>
          <a:p>
            <a:pPr lvl="1"/>
            <a:r>
              <a:rPr lang="en-US" err="1"/>
              <a:t>Sldkfjasldkjfasd</a:t>
            </a:r>
            <a:endParaRPr lang="en-US"/>
          </a:p>
          <a:p>
            <a:pPr lvl="2"/>
            <a:r>
              <a:rPr lang="en-US" err="1"/>
              <a:t>Asldkfjalskdjfasdf</a:t>
            </a:r>
            <a:endParaRPr lang="en-US"/>
          </a:p>
          <a:p>
            <a:pPr lvl="3"/>
            <a:r>
              <a:rPr lang="en-US" err="1"/>
              <a:t>aSDasdaSD</a:t>
            </a:r>
            <a:endParaRPr lang="en-US"/>
          </a:p>
          <a:p>
            <a:pPr lvl="0"/>
            <a:endParaRPr lang="en-US"/>
          </a:p>
        </p:txBody>
      </p:sp>
      <p:sp>
        <p:nvSpPr>
          <p:cNvPr id="9" name="Subtitle">
            <a:extLst>
              <a:ext uri="{FF2B5EF4-FFF2-40B4-BE49-F238E27FC236}">
                <a16:creationId xmlns:a16="http://schemas.microsoft.com/office/drawing/2014/main" id="{D2BBBDC8-4361-EA4A-85F8-A35E9EF50B87}"/>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2265692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s - 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4" spcCol="274320">
            <a:normAutofit/>
          </a:bodyPr>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vl7pPr marL="2743200" indent="0">
              <a:buNone/>
              <a:defRPr/>
            </a:lvl7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 </a:t>
            </a:r>
          </a:p>
          <a:p>
            <a:pPr lvl="0"/>
            <a:r>
              <a:rPr lang="en-US"/>
              <a:t>Sit </a:t>
            </a:r>
            <a:r>
              <a:rPr lang="en-US" err="1"/>
              <a:t>amet</a:t>
            </a:r>
            <a:r>
              <a:rPr lang="en-US"/>
              <a:t> </a:t>
            </a:r>
            <a:r>
              <a:rPr lang="en-US" err="1"/>
              <a:t>massa</a:t>
            </a:r>
            <a:r>
              <a:rPr lang="en-US"/>
              <a:t> vitae </a:t>
            </a:r>
            <a:r>
              <a:rPr lang="en-US" err="1"/>
              <a:t>tortor</a:t>
            </a:r>
            <a:r>
              <a:rPr lang="en-US"/>
              <a:t> </a:t>
            </a:r>
            <a:r>
              <a:rPr lang="en-US" err="1"/>
              <a:t>condimentum</a:t>
            </a:r>
            <a:r>
              <a:rPr lang="en-US"/>
              <a:t> lacinia </a:t>
            </a:r>
            <a:r>
              <a:rPr lang="en-US" err="1"/>
              <a:t>quis</a:t>
            </a:r>
            <a:r>
              <a:rPr lang="en-US"/>
              <a:t> vel. </a:t>
            </a:r>
          </a:p>
          <a:p>
            <a:pPr lvl="0"/>
            <a:r>
              <a:rPr lang="en-US" err="1"/>
              <a:t>Eleifend</a:t>
            </a:r>
            <a:r>
              <a:rPr lang="en-US"/>
              <a:t> </a:t>
            </a:r>
            <a:r>
              <a:rPr lang="en-US" err="1"/>
              <a:t>quam</a:t>
            </a:r>
            <a:r>
              <a:rPr lang="en-US"/>
              <a:t> </a:t>
            </a:r>
            <a:r>
              <a:rPr lang="en-US" err="1"/>
              <a:t>adipiscing</a:t>
            </a:r>
            <a:r>
              <a:rPr lang="en-US"/>
              <a:t> vitae </a:t>
            </a:r>
            <a:r>
              <a:rPr lang="en-US" err="1"/>
              <a:t>proin</a:t>
            </a:r>
            <a:r>
              <a:rPr lang="en-US"/>
              <a:t> </a:t>
            </a:r>
            <a:r>
              <a:rPr lang="en-US" err="1"/>
              <a:t>sagittis</a:t>
            </a:r>
            <a:r>
              <a:rPr lang="en-US"/>
              <a:t> </a:t>
            </a:r>
            <a:r>
              <a:rPr lang="en-US" err="1"/>
              <a:t>nisl</a:t>
            </a:r>
            <a:r>
              <a:rPr lang="en-US"/>
              <a:t> </a:t>
            </a:r>
            <a:r>
              <a:rPr lang="en-US" err="1"/>
              <a:t>rhoncus</a:t>
            </a:r>
            <a:r>
              <a:rPr lang="en-US"/>
              <a:t> </a:t>
            </a:r>
            <a:r>
              <a:rPr lang="en-US" err="1"/>
              <a:t>mattis</a:t>
            </a:r>
            <a:r>
              <a:rPr lang="en-US"/>
              <a:t>. </a:t>
            </a:r>
          </a:p>
          <a:p>
            <a:pPr lvl="1"/>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2"/>
            <a:r>
              <a:rPr lang="en-US"/>
              <a:t>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duis</a:t>
            </a:r>
            <a:r>
              <a:rPr lang="en-US"/>
              <a:t> </a:t>
            </a:r>
            <a:r>
              <a:rPr lang="en-US" err="1"/>
              <a:t>tristique</a:t>
            </a:r>
            <a:r>
              <a:rPr lang="en-US"/>
              <a:t>.</a:t>
            </a:r>
          </a:p>
          <a:p>
            <a:pPr lvl="3"/>
            <a:r>
              <a:rPr lang="en-US" err="1"/>
              <a:t>Afdsdfasdf</a:t>
            </a:r>
            <a:endParaRPr lang="en-US"/>
          </a:p>
          <a:p>
            <a:pPr lvl="4"/>
            <a:r>
              <a:rPr lang="en-US" err="1"/>
              <a:t>asfasf</a:t>
            </a:r>
            <a:endParaRPr lang="en-US"/>
          </a:p>
        </p:txBody>
      </p:sp>
      <p:sp>
        <p:nvSpPr>
          <p:cNvPr id="9" name="Subtitle">
            <a:extLst>
              <a:ext uri="{FF2B5EF4-FFF2-40B4-BE49-F238E27FC236}">
                <a16:creationId xmlns:a16="http://schemas.microsoft.com/office/drawing/2014/main" id="{76964917-9C0B-6D4B-BB01-18EF8636A8D8}"/>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3091446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4114800" cy="2743200"/>
          </a:xfrm>
        </p:spPr>
        <p:txBody>
          <a:bodyPr numCol="1" spcCol="365760">
            <a:normAutofit/>
          </a:bodyPr>
          <a:lstStyle>
            <a:lvl1pPr marL="0" marR="0" indent="0" algn="l" defTabSz="457200" rtl="0" eaLnBrk="1" fontAlgn="auto" latinLnBrk="0" hangingPunct="1">
              <a:lnSpc>
                <a:spcPct val="110000"/>
              </a:lnSpc>
              <a:spcBef>
                <a:spcPts val="1000"/>
              </a:spcBef>
              <a:spcAft>
                <a:spcPts val="0"/>
              </a:spcAft>
              <a:buClr>
                <a:schemeClr val="tx2"/>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2"/>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p:txBody>
      </p:sp>
      <p:sp>
        <p:nvSpPr>
          <p:cNvPr id="9" name="Subtitle">
            <a:extLst>
              <a:ext uri="{FF2B5EF4-FFF2-40B4-BE49-F238E27FC236}">
                <a16:creationId xmlns:a16="http://schemas.microsoft.com/office/drawing/2014/main" id="{CC2B3DBC-B3B2-3D4A-B712-E1FD3F8EC262}"/>
              </a:ext>
            </a:extLst>
          </p:cNvPr>
          <p:cNvSpPr>
            <a:spLocks noGrp="1"/>
          </p:cNvSpPr>
          <p:nvPr>
            <p:ph type="subTitle" sz="quarter" idx="16"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0" name="Picture Placeholder 11">
            <a:extLst>
              <a:ext uri="{FF2B5EF4-FFF2-40B4-BE49-F238E27FC236}">
                <a16:creationId xmlns:a16="http://schemas.microsoft.com/office/drawing/2014/main" id="{616A57BA-D7FC-194A-B7BD-27DA9BD4CF5E}"/>
              </a:ext>
            </a:extLst>
          </p:cNvPr>
          <p:cNvSpPr>
            <a:spLocks noGrp="1"/>
          </p:cNvSpPr>
          <p:nvPr>
            <p:ph type="pic" sz="quarter" idx="17" hasCustomPrompt="1"/>
          </p:nvPr>
        </p:nvSpPr>
        <p:spPr>
          <a:xfrm>
            <a:off x="4769225" y="1657350"/>
            <a:ext cx="3917576" cy="27432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2542040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4"/>
            <a:ext cx="8229600" cy="656674"/>
          </a:xfrm>
        </p:spPr>
        <p:txBody>
          <a:bodyPr/>
          <a:lstStyle>
            <a:lvl1pPr>
              <a:defRPr b="0" i="0">
                <a:latin typeface="Montserrat" pitchFamily="2" charset="77"/>
              </a:defRPr>
            </a:lvl1pPr>
          </a:lstStyle>
          <a:p>
            <a:r>
              <a:rPr lang="en-US"/>
              <a:t>Click to edit Master title style</a:t>
            </a:r>
          </a:p>
        </p:txBody>
      </p:sp>
      <p:sp>
        <p:nvSpPr>
          <p:cNvPr id="8" name="Text Placeholder 4">
            <a:extLst>
              <a:ext uri="{FF2B5EF4-FFF2-40B4-BE49-F238E27FC236}">
                <a16:creationId xmlns:a16="http://schemas.microsoft.com/office/drawing/2014/main" id="{AA1D4EDC-74C0-5A40-A8C9-9EF72EB85836}"/>
              </a:ext>
            </a:extLst>
          </p:cNvPr>
          <p:cNvSpPr>
            <a:spLocks noGrp="1"/>
          </p:cNvSpPr>
          <p:nvPr>
            <p:ph type="body" sz="quarter" idx="11" hasCustomPrompt="1"/>
          </p:nvPr>
        </p:nvSpPr>
        <p:spPr>
          <a:xfrm>
            <a:off x="457200" y="1657350"/>
            <a:ext cx="4114800" cy="2743200"/>
          </a:xfrm>
        </p:spPr>
        <p:txBody>
          <a:bodyPr numCol="1" spcCol="365760"/>
          <a:lstStyle>
            <a:lvl1pPr marL="19431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b="0" i="0">
                <a:latin typeface="Montserrat" pitchFamily="2" charset="77"/>
              </a:defRPr>
            </a:lvl1pPr>
            <a:lvl2pPr marL="37719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b="0" i="0">
                <a:latin typeface="Montserrat" pitchFamily="2" charset="77"/>
              </a:defRPr>
            </a:lvl2pPr>
            <a:lvl3pPr marL="560070" marR="0" indent="-194310" algn="l" defTabSz="457200" rtl="0" eaLnBrk="1" fontAlgn="auto" latinLnBrk="0" hangingPunct="1">
              <a:lnSpc>
                <a:spcPct val="110000"/>
              </a:lnSpc>
              <a:spcBef>
                <a:spcPts val="1000"/>
              </a:spcBef>
              <a:spcAft>
                <a:spcPts val="0"/>
              </a:spcAft>
              <a:buClr>
                <a:schemeClr val="tx1"/>
              </a:buClr>
              <a:buSzTx/>
              <a:buFont typeface="Montserrat" panose="00000500000000000000" pitchFamily="2" charset="0"/>
              <a:buChar char="•"/>
              <a:tabLst/>
              <a:defRPr b="0" i="0">
                <a:latin typeface="Montserrat" pitchFamily="2" charset="77"/>
              </a:defRPr>
            </a:lvl3pPr>
            <a:lvl4pPr marL="720090" indent="-171450">
              <a:buFont typeface="Montserrat" panose="00000500000000000000" pitchFamily="2" charset="0"/>
              <a:buChar char="•"/>
              <a:defRPr/>
            </a:lvl4pPr>
            <a:lvl5pPr marL="742950" indent="-194310">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a:t>
            </a:r>
            <a:endParaRPr lang="en-US"/>
          </a:p>
          <a:p>
            <a:pPr lvl="2"/>
            <a:r>
              <a:rPr lang="en-US"/>
              <a:t>Lorem</a:t>
            </a:r>
          </a:p>
          <a:p>
            <a:pPr lvl="3"/>
            <a:r>
              <a:rPr lang="en-US"/>
              <a:t>ipsum</a:t>
            </a:r>
          </a:p>
        </p:txBody>
      </p:sp>
      <p:sp>
        <p:nvSpPr>
          <p:cNvPr id="10" name="Subtitle">
            <a:extLst>
              <a:ext uri="{FF2B5EF4-FFF2-40B4-BE49-F238E27FC236}">
                <a16:creationId xmlns:a16="http://schemas.microsoft.com/office/drawing/2014/main" id="{17FF790B-EB2A-5F42-8C16-EC19E02C3E5F}"/>
              </a:ext>
            </a:extLst>
          </p:cNvPr>
          <p:cNvSpPr>
            <a:spLocks noGrp="1"/>
          </p:cNvSpPr>
          <p:nvPr>
            <p:ph type="subTitle" sz="quarter" idx="16"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2" name="Picture Placeholder 11">
            <a:extLst>
              <a:ext uri="{FF2B5EF4-FFF2-40B4-BE49-F238E27FC236}">
                <a16:creationId xmlns:a16="http://schemas.microsoft.com/office/drawing/2014/main" id="{59612889-A370-BE4D-AEDD-5508F434115B}"/>
              </a:ext>
            </a:extLst>
          </p:cNvPr>
          <p:cNvSpPr>
            <a:spLocks noGrp="1"/>
          </p:cNvSpPr>
          <p:nvPr>
            <p:ph type="pic" sz="quarter" idx="17" hasCustomPrompt="1"/>
          </p:nvPr>
        </p:nvSpPr>
        <p:spPr>
          <a:xfrm>
            <a:off x="4769225" y="1657350"/>
            <a:ext cx="3917576" cy="2743200"/>
          </a:xfrm>
          <a:solidFill>
            <a:schemeClr val="bg1">
              <a:lumMod val="95000"/>
            </a:schemeClr>
          </a:solidFill>
        </p:spPr>
        <p:txBody>
          <a:bodyPr anchor="ctr" anchorCtr="0"/>
          <a:lstStyle>
            <a:lvl1pPr algn="ctr">
              <a:defRPr b="0" i="0">
                <a:latin typeface="Montserrat" pitchFamily="2" charset="77"/>
              </a:defRPr>
            </a:lvl1pPr>
          </a:lstStyle>
          <a:p>
            <a:r>
              <a:rPr lang="en-US"/>
              <a:t>Click to Insert Image</a:t>
            </a:r>
          </a:p>
        </p:txBody>
      </p:sp>
    </p:spTree>
    <p:extLst>
      <p:ext uri="{BB962C8B-B14F-4D97-AF65-F5344CB8AC3E}">
        <p14:creationId xmlns:p14="http://schemas.microsoft.com/office/powerpoint/2010/main" val="2685186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amp; 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F359E06-EB25-4B41-BCB9-A8B6C4C87148}"/>
              </a:ext>
            </a:extLst>
          </p:cNvPr>
          <p:cNvSpPr>
            <a:spLocks noGrp="1"/>
          </p:cNvSpPr>
          <p:nvPr>
            <p:ph type="tbl" sz="quarter" idx="16" hasCustomPrompt="1"/>
          </p:nvPr>
        </p:nvSpPr>
        <p:spPr>
          <a:xfrm>
            <a:off x="4572000" y="742950"/>
            <a:ext cx="4114800" cy="3657600"/>
          </a:xfrm>
          <a:solidFill>
            <a:schemeClr val="bg1">
              <a:lumMod val="95000"/>
            </a:schemeClr>
          </a:solidFill>
        </p:spPr>
        <p:txBody>
          <a:bodyPr anchor="ctr" anchorCtr="0"/>
          <a:lstStyle>
            <a:lvl1pPr algn="ctr">
              <a:defRPr b="0" i="0">
                <a:latin typeface="Montserrat" pitchFamily="2" charset="77"/>
              </a:defRPr>
            </a:lvl1pPr>
          </a:lstStyle>
          <a:p>
            <a:r>
              <a:rPr lang="en-US"/>
              <a:t>Click to Insert Table Here</a:t>
            </a:r>
          </a:p>
        </p:txBody>
      </p:sp>
      <p:sp>
        <p:nvSpPr>
          <p:cNvPr id="4" name="Text Placeholder 3">
            <a:extLst>
              <a:ext uri="{FF2B5EF4-FFF2-40B4-BE49-F238E27FC236}">
                <a16:creationId xmlns:a16="http://schemas.microsoft.com/office/drawing/2014/main" id="{3686C7CC-BBE8-4679-8792-94FE0314A5A2}"/>
              </a:ext>
            </a:extLst>
          </p:cNvPr>
          <p:cNvSpPr>
            <a:spLocks noGrp="1"/>
          </p:cNvSpPr>
          <p:nvPr>
            <p:ph type="body" sz="quarter" idx="20" hasCustomPrompt="1"/>
          </p:nvPr>
        </p:nvSpPr>
        <p:spPr>
          <a:xfrm>
            <a:off x="457199" y="752905"/>
            <a:ext cx="3710763" cy="3637690"/>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8004010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amp;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0" y="1200150"/>
            <a:ext cx="4114800" cy="2743200"/>
          </a:xfrm>
          <a:solidFill>
            <a:schemeClr val="bg1">
              <a:lumMod val="95000"/>
            </a:schemeClr>
          </a:solidFill>
        </p:spPr>
        <p:txBody>
          <a:bodyPr anchor="ctr" anchorCtr="0"/>
          <a:lstStyle>
            <a:lvl1pPr algn="ctr">
              <a:defRPr b="0" i="0">
                <a:latin typeface="Montserrat" pitchFamily="2" charset="77"/>
              </a:defRPr>
            </a:lvl1pPr>
          </a:lstStyle>
          <a:p>
            <a:r>
              <a:rPr lang="en-US"/>
              <a:t>Click to Insert Chart Here</a:t>
            </a:r>
          </a:p>
        </p:txBody>
      </p:sp>
      <p:sp>
        <p:nvSpPr>
          <p:cNvPr id="5" name="Text Placeholder 3">
            <a:extLst>
              <a:ext uri="{FF2B5EF4-FFF2-40B4-BE49-F238E27FC236}">
                <a16:creationId xmlns:a16="http://schemas.microsoft.com/office/drawing/2014/main" id="{34F9D949-C0A7-4D9B-A921-AE5EE8F83D63}"/>
              </a:ext>
            </a:extLst>
          </p:cNvPr>
          <p:cNvSpPr>
            <a:spLocks noGrp="1"/>
          </p:cNvSpPr>
          <p:nvPr>
            <p:ph type="body" sz="quarter" idx="20" hasCustomPrompt="1"/>
          </p:nvPr>
        </p:nvSpPr>
        <p:spPr>
          <a:xfrm>
            <a:off x="457199" y="752905"/>
            <a:ext cx="3710763" cy="3637690"/>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23679370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amp; SmartArt">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36933624-44C5-DB48-BE67-4211CFF01850}"/>
              </a:ext>
            </a:extLst>
          </p:cNvPr>
          <p:cNvSpPr>
            <a:spLocks noGrp="1"/>
          </p:cNvSpPr>
          <p:nvPr>
            <p:ph type="dgm" sz="quarter" idx="18" hasCustomPrompt="1"/>
          </p:nvPr>
        </p:nvSpPr>
        <p:spPr>
          <a:xfrm>
            <a:off x="4572000" y="1200150"/>
            <a:ext cx="4114800" cy="2743200"/>
          </a:xfrm>
          <a:solidFill>
            <a:schemeClr val="bg1">
              <a:lumMod val="95000"/>
            </a:schemeClr>
          </a:solidFill>
        </p:spPr>
        <p:txBody>
          <a:bodyPr anchor="ctr" anchorCtr="0"/>
          <a:lstStyle>
            <a:lvl1pPr algn="ctr">
              <a:defRPr b="0" i="0">
                <a:latin typeface="Montserrat" pitchFamily="2" charset="77"/>
              </a:defRPr>
            </a:lvl1pPr>
          </a:lstStyle>
          <a:p>
            <a:r>
              <a:rPr lang="en-US"/>
              <a:t>Click to Insert SmartArt Graphic</a:t>
            </a:r>
          </a:p>
        </p:txBody>
      </p:sp>
      <p:sp>
        <p:nvSpPr>
          <p:cNvPr id="6" name="Text Placeholder 3">
            <a:extLst>
              <a:ext uri="{FF2B5EF4-FFF2-40B4-BE49-F238E27FC236}">
                <a16:creationId xmlns:a16="http://schemas.microsoft.com/office/drawing/2014/main" id="{4B4A4C7D-F0FF-4E45-9108-A0E767589C21}"/>
              </a:ext>
            </a:extLst>
          </p:cNvPr>
          <p:cNvSpPr>
            <a:spLocks noGrp="1"/>
          </p:cNvSpPr>
          <p:nvPr>
            <p:ph type="body" sz="quarter" idx="20" hasCustomPrompt="1"/>
          </p:nvPr>
        </p:nvSpPr>
        <p:spPr>
          <a:xfrm>
            <a:off x="457199" y="752905"/>
            <a:ext cx="3710763" cy="3637690"/>
          </a:xfrm>
        </p:spPr>
        <p:txBody>
          <a:bodyPr anchor="ct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342954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Closing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stretch>
              <a:fillRect/>
            </a:stretch>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4" name="Text Placeholder 3">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18, 2023</a:t>
            </a:fld>
            <a:endParaRPr lang="en-US" b="0" i="0">
              <a:latin typeface="Montserrat" pitchFamily="2" charset="77"/>
            </a:endParaRPr>
          </a:p>
        </p:txBody>
      </p:sp>
      <p:pic>
        <p:nvPicPr>
          <p:cNvPr id="11" name="Picture 10">
            <a:extLst>
              <a:ext uri="{FF2B5EF4-FFF2-40B4-BE49-F238E27FC236}">
                <a16:creationId xmlns:a16="http://schemas.microsoft.com/office/drawing/2014/main" id="{B7ADD1EF-5C0B-A2AB-5B3A-69D526C6E90D}"/>
              </a:ext>
            </a:extLst>
          </p:cNvPr>
          <p:cNvPicPr>
            <a:picLocks noChangeAspect="1"/>
          </p:cNvPicPr>
          <p:nvPr userDrawn="1"/>
        </p:nvPicPr>
        <p:blipFill>
          <a:blip r:embed="rId4"/>
          <a:stretch>
            <a:fillRect/>
          </a:stretch>
        </p:blipFill>
        <p:spPr>
          <a:xfrm>
            <a:off x="8272091" y="329046"/>
            <a:ext cx="449914" cy="543292"/>
          </a:xfrm>
          <a:prstGeom prst="rect">
            <a:avLst/>
          </a:prstGeom>
        </p:spPr>
      </p:pic>
      <p:pic>
        <p:nvPicPr>
          <p:cNvPr id="12" name="Picture 11" descr="A picture containing drawing&#10;&#10;Description automatically generated">
            <a:hlinkClick r:id="rId5"/>
            <a:extLst>
              <a:ext uri="{FF2B5EF4-FFF2-40B4-BE49-F238E27FC236}">
                <a16:creationId xmlns:a16="http://schemas.microsoft.com/office/drawing/2014/main" id="{E791016C-B2A7-5808-7069-CCED8F5BA46C}"/>
              </a:ext>
            </a:extLst>
          </p:cNvPr>
          <p:cNvPicPr>
            <a:picLocks noChangeAspect="1"/>
          </p:cNvPicPr>
          <p:nvPr userDrawn="1"/>
        </p:nvPicPr>
        <p:blipFill>
          <a:blip r:embed="rId6"/>
          <a:stretch>
            <a:fillRect/>
          </a:stretch>
        </p:blipFill>
        <p:spPr>
          <a:xfrm>
            <a:off x="6026261" y="4869789"/>
            <a:ext cx="180825" cy="182880"/>
          </a:xfrm>
          <a:prstGeom prst="rect">
            <a:avLst/>
          </a:prstGeom>
        </p:spPr>
      </p:pic>
      <p:pic>
        <p:nvPicPr>
          <p:cNvPr id="14" name="Picture 13" descr="A picture containing bird&#10;&#10;Description automatically generated">
            <a:hlinkClick r:id="rId7"/>
            <a:extLst>
              <a:ext uri="{FF2B5EF4-FFF2-40B4-BE49-F238E27FC236}">
                <a16:creationId xmlns:a16="http://schemas.microsoft.com/office/drawing/2014/main" id="{82EAA848-72AF-2008-E8EA-61B6FD13C0FF}"/>
              </a:ext>
            </a:extLst>
          </p:cNvPr>
          <p:cNvPicPr>
            <a:picLocks noChangeAspect="1"/>
          </p:cNvPicPr>
          <p:nvPr userDrawn="1"/>
        </p:nvPicPr>
        <p:blipFill>
          <a:blip r:embed="rId8"/>
          <a:stretch>
            <a:fillRect/>
          </a:stretch>
        </p:blipFill>
        <p:spPr>
          <a:xfrm>
            <a:off x="6365139" y="4869789"/>
            <a:ext cx="182880" cy="182880"/>
          </a:xfrm>
          <a:prstGeom prst="rect">
            <a:avLst/>
          </a:prstGeom>
        </p:spPr>
      </p:pic>
      <p:pic>
        <p:nvPicPr>
          <p:cNvPr id="17" name="Picture 16" descr="A picture containing drawing&#10;&#10;Description automatically generated">
            <a:hlinkClick r:id="rId9"/>
            <a:extLst>
              <a:ext uri="{FF2B5EF4-FFF2-40B4-BE49-F238E27FC236}">
                <a16:creationId xmlns:a16="http://schemas.microsoft.com/office/drawing/2014/main" id="{81C498DC-81D7-9894-8196-0D11163110BD}"/>
              </a:ext>
            </a:extLst>
          </p:cNvPr>
          <p:cNvPicPr>
            <a:picLocks noChangeAspect="1"/>
          </p:cNvPicPr>
          <p:nvPr userDrawn="1"/>
        </p:nvPicPr>
        <p:blipFill>
          <a:blip r:embed="rId10"/>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168425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harts &amp; Description">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CD1EB90D-1798-DE43-BB61-6EA9B6B02846}"/>
              </a:ext>
            </a:extLst>
          </p:cNvPr>
          <p:cNvSpPr>
            <a:spLocks noGrp="1"/>
          </p:cNvSpPr>
          <p:nvPr>
            <p:ph type="chart" sz="quarter" idx="10" hasCustomPrompt="1"/>
          </p:nvPr>
        </p:nvSpPr>
        <p:spPr>
          <a:xfrm>
            <a:off x="457200" y="742950"/>
            <a:ext cx="2286000" cy="2286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1" name="Chart Placeholder 3">
            <a:extLst>
              <a:ext uri="{FF2B5EF4-FFF2-40B4-BE49-F238E27FC236}">
                <a16:creationId xmlns:a16="http://schemas.microsoft.com/office/drawing/2014/main" id="{95A73763-4E6F-1842-A708-B8FD4BC6ECFD}"/>
              </a:ext>
            </a:extLst>
          </p:cNvPr>
          <p:cNvSpPr>
            <a:spLocks noGrp="1"/>
          </p:cNvSpPr>
          <p:nvPr>
            <p:ph type="chart" sz="quarter" idx="15" hasCustomPrompt="1"/>
          </p:nvPr>
        </p:nvSpPr>
        <p:spPr>
          <a:xfrm>
            <a:off x="3429000" y="742950"/>
            <a:ext cx="2286000" cy="2286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13" name="Chart Placeholder 3">
            <a:extLst>
              <a:ext uri="{FF2B5EF4-FFF2-40B4-BE49-F238E27FC236}">
                <a16:creationId xmlns:a16="http://schemas.microsoft.com/office/drawing/2014/main" id="{A5706442-73AE-C341-A5FB-5445167A1FFA}"/>
              </a:ext>
            </a:extLst>
          </p:cNvPr>
          <p:cNvSpPr>
            <a:spLocks noGrp="1"/>
          </p:cNvSpPr>
          <p:nvPr>
            <p:ph type="chart" sz="quarter" idx="17" hasCustomPrompt="1"/>
          </p:nvPr>
        </p:nvSpPr>
        <p:spPr>
          <a:xfrm>
            <a:off x="6404810" y="742950"/>
            <a:ext cx="2286000" cy="2286000"/>
          </a:xfrm>
          <a:solidFill>
            <a:schemeClr val="bg1">
              <a:lumMod val="95000"/>
            </a:schemeClr>
          </a:solidFill>
        </p:spPr>
        <p:txBody>
          <a:bodyPr anchor="ctr" anchorCtr="0"/>
          <a:lstStyle>
            <a:lvl1pPr marL="0" indent="0" algn="ctr">
              <a:buNone/>
              <a:defRPr b="0" i="0">
                <a:latin typeface="Montserrat" pitchFamily="2" charset="77"/>
              </a:defRPr>
            </a:lvl1pPr>
          </a:lstStyle>
          <a:p>
            <a:r>
              <a:rPr lang="en-US"/>
              <a:t>Insert Chart Here</a:t>
            </a:r>
          </a:p>
        </p:txBody>
      </p:sp>
      <p:sp>
        <p:nvSpPr>
          <p:cNvPr id="8" name="Text Placeholder 3">
            <a:extLst>
              <a:ext uri="{FF2B5EF4-FFF2-40B4-BE49-F238E27FC236}">
                <a16:creationId xmlns:a16="http://schemas.microsoft.com/office/drawing/2014/main" id="{F2A560E9-8E63-4D0F-80D4-2427CD88BD46}"/>
              </a:ext>
            </a:extLst>
          </p:cNvPr>
          <p:cNvSpPr>
            <a:spLocks noGrp="1"/>
          </p:cNvSpPr>
          <p:nvPr>
            <p:ph type="body" sz="quarter" idx="20" hasCustomPrompt="1"/>
          </p:nvPr>
        </p:nvSpPr>
        <p:spPr>
          <a:xfrm>
            <a:off x="457201" y="3239667"/>
            <a:ext cx="2286000" cy="1438659"/>
          </a:xfrm>
        </p:spPr>
        <p:txBody>
          <a:bodyPr>
            <a:normAutofit/>
          </a:bodyPr>
          <a:lstStyle>
            <a:lvl1pPr>
              <a:spcBef>
                <a:spcPts val="600"/>
              </a:spcBef>
              <a:defRPr sz="1100">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0" name="Text Placeholder 3">
            <a:extLst>
              <a:ext uri="{FF2B5EF4-FFF2-40B4-BE49-F238E27FC236}">
                <a16:creationId xmlns:a16="http://schemas.microsoft.com/office/drawing/2014/main" id="{E023AABB-3832-46D5-AA70-3525BF9751C1}"/>
              </a:ext>
            </a:extLst>
          </p:cNvPr>
          <p:cNvSpPr>
            <a:spLocks noGrp="1"/>
          </p:cNvSpPr>
          <p:nvPr>
            <p:ph type="body" sz="quarter" idx="21" hasCustomPrompt="1"/>
          </p:nvPr>
        </p:nvSpPr>
        <p:spPr>
          <a:xfrm>
            <a:off x="3429000" y="3239667"/>
            <a:ext cx="2286000" cy="1438659"/>
          </a:xfrm>
        </p:spPr>
        <p:txBody>
          <a:bodyPr>
            <a:normAutofit/>
          </a:bodyPr>
          <a:lstStyle>
            <a:lvl1pPr>
              <a:spcBef>
                <a:spcPts val="600"/>
              </a:spcBef>
              <a:defRPr sz="1100">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5" name="Text Placeholder 3">
            <a:extLst>
              <a:ext uri="{FF2B5EF4-FFF2-40B4-BE49-F238E27FC236}">
                <a16:creationId xmlns:a16="http://schemas.microsoft.com/office/drawing/2014/main" id="{CFADBCE7-F816-41FB-97B4-415030BC6754}"/>
              </a:ext>
            </a:extLst>
          </p:cNvPr>
          <p:cNvSpPr>
            <a:spLocks noGrp="1"/>
          </p:cNvSpPr>
          <p:nvPr>
            <p:ph type="body" sz="quarter" idx="22" hasCustomPrompt="1"/>
          </p:nvPr>
        </p:nvSpPr>
        <p:spPr>
          <a:xfrm>
            <a:off x="6400799" y="3239667"/>
            <a:ext cx="2286000" cy="1438659"/>
          </a:xfrm>
        </p:spPr>
        <p:txBody>
          <a:bodyPr>
            <a:normAutofit/>
          </a:bodyPr>
          <a:lstStyle>
            <a:lvl1pPr>
              <a:spcBef>
                <a:spcPts val="600"/>
              </a:spcBef>
              <a:defRPr sz="1100">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6592075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or Statement - blu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6AC54D-6FAF-2345-9770-E79DE9A3D374}"/>
              </a:ext>
            </a:extLst>
          </p:cNvPr>
          <p:cNvSpPr>
            <a:spLocks noGrp="1" noChangeAspect="1"/>
          </p:cNvSpPr>
          <p:nvPr>
            <p:ph type="pic" sz="quarter" idx="10" hasCustomPrompt="1"/>
          </p:nvPr>
        </p:nvSpPr>
        <p:spPr>
          <a:xfrm>
            <a:off x="0" y="2571750"/>
            <a:ext cx="4569883" cy="257175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7" name="Picture Placeholder 5">
            <a:extLst>
              <a:ext uri="{FF2B5EF4-FFF2-40B4-BE49-F238E27FC236}">
                <a16:creationId xmlns:a16="http://schemas.microsoft.com/office/drawing/2014/main" id="{230A7CB0-B968-9E40-A02D-2AA0FFB2C787}"/>
              </a:ext>
            </a:extLst>
          </p:cNvPr>
          <p:cNvSpPr>
            <a:spLocks noGrp="1"/>
          </p:cNvSpPr>
          <p:nvPr>
            <p:ph type="pic" sz="quarter" idx="11" hasCustomPrompt="1"/>
          </p:nvPr>
        </p:nvSpPr>
        <p:spPr>
          <a:xfrm>
            <a:off x="4569883" y="0"/>
            <a:ext cx="4574117" cy="257175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8" name="Rectangle 7">
            <a:extLst>
              <a:ext uri="{FF2B5EF4-FFF2-40B4-BE49-F238E27FC236}">
                <a16:creationId xmlns:a16="http://schemas.microsoft.com/office/drawing/2014/main" id="{211D406B-FA91-7E44-9989-5B1F2F9B3194}"/>
              </a:ext>
            </a:extLst>
          </p:cNvPr>
          <p:cNvSpPr/>
          <p:nvPr userDrawn="1"/>
        </p:nvSpPr>
        <p:spPr>
          <a:xfrm>
            <a:off x="0" y="0"/>
            <a:ext cx="4569883" cy="2571750"/>
          </a:xfrm>
          <a:prstGeom prst="rect">
            <a:avLst/>
          </a:prstGeom>
          <a:solidFill>
            <a:schemeClr val="bg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446871"/>
            <a:ext cx="27432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438150"/>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accent3"/>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256371"/>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801D2E59-28BF-EA4B-A63F-6FD133094A16}"/>
              </a:ext>
            </a:extLst>
          </p:cNvPr>
          <p:cNvSpPr/>
          <p:nvPr userDrawn="1"/>
        </p:nvSpPr>
        <p:spPr>
          <a:xfrm>
            <a:off x="4574117" y="2571750"/>
            <a:ext cx="4569883" cy="257175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chemeClr val="accent1"/>
              </a:solidFill>
              <a:latin typeface="Montserrat" pitchFamily="2" charset="77"/>
            </a:endParaRPr>
          </a:p>
        </p:txBody>
      </p: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4019085"/>
            <a:ext cx="29718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bg1"/>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3010364"/>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accent1"/>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3828585"/>
            <a:ext cx="914400" cy="0"/>
          </a:xfrm>
          <a:prstGeom prst="line">
            <a:avLst/>
          </a:prstGeom>
          <a:ln w="25400" cmpd="sng">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1346A17-4243-384E-BB1E-AB12CFCC64CC}"/>
              </a:ext>
            </a:extLst>
          </p:cNvPr>
          <p:cNvSpPr txBox="1"/>
          <p:nvPr userDrawn="1"/>
        </p:nvSpPr>
        <p:spPr>
          <a:xfrm>
            <a:off x="5645217" y="-785634"/>
            <a:ext cx="3498783" cy="738664"/>
          </a:xfrm>
          <a:prstGeom prst="rect">
            <a:avLst/>
          </a:prstGeom>
          <a:noFill/>
        </p:spPr>
        <p:txBody>
          <a:bodyPr wrap="square" rtlCol="0">
            <a:spAutoFit/>
          </a:bodyPr>
          <a:lstStyle/>
          <a:p>
            <a:r>
              <a:rPr lang="en-US" sz="1400" b="0" i="0">
                <a:solidFill>
                  <a:srgbClr val="FF40FF"/>
                </a:solidFill>
                <a:latin typeface="Montserrat" pitchFamily="2" charset="77"/>
              </a:rPr>
              <a:t>Please do not use this slide as a section divider. It should be used for stats or other call-outs only.</a:t>
            </a:r>
          </a:p>
        </p:txBody>
      </p:sp>
      <p:sp>
        <p:nvSpPr>
          <p:cNvPr id="16" name="Slide Number Placeholder 16">
            <a:extLst>
              <a:ext uri="{FF2B5EF4-FFF2-40B4-BE49-F238E27FC236}">
                <a16:creationId xmlns:a16="http://schemas.microsoft.com/office/drawing/2014/main" id="{2835BD73-0CFA-4146-B28A-39A864092CF6}"/>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 2022 Huron Consulting Group Inc. and affiliates.</a:t>
            </a:r>
          </a:p>
        </p:txBody>
      </p:sp>
    </p:spTree>
    <p:extLst>
      <p:ext uri="{BB962C8B-B14F-4D97-AF65-F5344CB8AC3E}">
        <p14:creationId xmlns:p14="http://schemas.microsoft.com/office/powerpoint/2010/main" val="540211376"/>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or Statement">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0D32A915-C9BD-1F4E-AC71-90530026A1DF}"/>
              </a:ext>
            </a:extLst>
          </p:cNvPr>
          <p:cNvSpPr>
            <a:spLocks noGrp="1"/>
          </p:cNvSpPr>
          <p:nvPr>
            <p:ph type="body" sz="quarter" idx="13" hasCustomPrompt="1"/>
          </p:nvPr>
        </p:nvSpPr>
        <p:spPr>
          <a:xfrm>
            <a:off x="457200" y="1446871"/>
            <a:ext cx="27432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0" name="Text Placeholder 10">
            <a:extLst>
              <a:ext uri="{FF2B5EF4-FFF2-40B4-BE49-F238E27FC236}">
                <a16:creationId xmlns:a16="http://schemas.microsoft.com/office/drawing/2014/main" id="{43D27130-033F-A24E-96FE-CF121E9EA95D}"/>
              </a:ext>
            </a:extLst>
          </p:cNvPr>
          <p:cNvSpPr>
            <a:spLocks noGrp="1"/>
          </p:cNvSpPr>
          <p:nvPr>
            <p:ph type="body" sz="quarter" idx="15" hasCustomPrompt="1"/>
          </p:nvPr>
        </p:nvSpPr>
        <p:spPr>
          <a:xfrm>
            <a:off x="457200" y="438150"/>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accent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13" name="Straight Connector 12">
            <a:extLst>
              <a:ext uri="{FF2B5EF4-FFF2-40B4-BE49-F238E27FC236}">
                <a16:creationId xmlns:a16="http://schemas.microsoft.com/office/drawing/2014/main" id="{04CED01C-F0DC-7043-AD2C-FDCCBCD4F5C2}"/>
              </a:ext>
            </a:extLst>
          </p:cNvPr>
          <p:cNvCxnSpPr/>
          <p:nvPr userDrawn="1"/>
        </p:nvCxnSpPr>
        <p:spPr>
          <a:xfrm>
            <a:off x="457200" y="1256371"/>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10">
            <a:extLst>
              <a:ext uri="{FF2B5EF4-FFF2-40B4-BE49-F238E27FC236}">
                <a16:creationId xmlns:a16="http://schemas.microsoft.com/office/drawing/2014/main" id="{F972B24D-6B2C-2242-83C0-5A7A5FE38C4D}"/>
              </a:ext>
            </a:extLst>
          </p:cNvPr>
          <p:cNvSpPr>
            <a:spLocks noGrp="1"/>
          </p:cNvSpPr>
          <p:nvPr>
            <p:ph type="body" sz="quarter" idx="16" hasCustomPrompt="1"/>
          </p:nvPr>
        </p:nvSpPr>
        <p:spPr>
          <a:xfrm>
            <a:off x="5029200" y="4019085"/>
            <a:ext cx="2971800" cy="685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defRPr lang="en-US" b="0" i="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Short Statement or Figure Callout Goes Here</a:t>
            </a:r>
          </a:p>
        </p:txBody>
      </p:sp>
      <p:sp>
        <p:nvSpPr>
          <p:cNvPr id="19" name="Text Placeholder 10">
            <a:extLst>
              <a:ext uri="{FF2B5EF4-FFF2-40B4-BE49-F238E27FC236}">
                <a16:creationId xmlns:a16="http://schemas.microsoft.com/office/drawing/2014/main" id="{2CFBDF7C-CFE8-3F4C-9F71-033C2C800D6F}"/>
              </a:ext>
            </a:extLst>
          </p:cNvPr>
          <p:cNvSpPr>
            <a:spLocks noGrp="1"/>
          </p:cNvSpPr>
          <p:nvPr>
            <p:ph type="body" sz="quarter" idx="17" hasCustomPrompt="1"/>
          </p:nvPr>
        </p:nvSpPr>
        <p:spPr>
          <a:xfrm>
            <a:off x="5029200" y="3010364"/>
            <a:ext cx="2281766" cy="6658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rmAutofit/>
          </a:bodyPr>
          <a:lstStyle>
            <a:lvl1pPr>
              <a:defRPr lang="en-US" sz="4000" b="0" i="0" smtClean="0">
                <a:solidFill>
                  <a:schemeClr val="tx1">
                    <a:lumMod val="60000"/>
                    <a:lumOff val="40000"/>
                  </a:schemeClr>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0" marR="0" lvl="0" indent="0" fontAlgn="auto">
              <a:lnSpc>
                <a:spcPct val="100000"/>
              </a:lnSpc>
              <a:spcBef>
                <a:spcPts val="0"/>
              </a:spcBef>
              <a:spcAft>
                <a:spcPts val="0"/>
              </a:spcAft>
              <a:buClrTx/>
              <a:buSzTx/>
              <a:buFontTx/>
              <a:buNone/>
              <a:tabLst/>
            </a:pPr>
            <a:r>
              <a:rPr lang="en-US"/>
              <a:t>20%</a:t>
            </a:r>
          </a:p>
        </p:txBody>
      </p:sp>
      <p:cxnSp>
        <p:nvCxnSpPr>
          <p:cNvPr id="20" name="Straight Connector 19">
            <a:extLst>
              <a:ext uri="{FF2B5EF4-FFF2-40B4-BE49-F238E27FC236}">
                <a16:creationId xmlns:a16="http://schemas.microsoft.com/office/drawing/2014/main" id="{0D14FA87-D31E-674F-84A6-92AA4785F75C}"/>
              </a:ext>
            </a:extLst>
          </p:cNvPr>
          <p:cNvCxnSpPr/>
          <p:nvPr userDrawn="1"/>
        </p:nvCxnSpPr>
        <p:spPr>
          <a:xfrm>
            <a:off x="5029200" y="3828585"/>
            <a:ext cx="914400" cy="0"/>
          </a:xfrm>
          <a:prstGeom prst="line">
            <a:avLst/>
          </a:prstGeom>
          <a:ln w="254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C0D9C95F-49C7-CC49-A82A-08F1BBBCD395}"/>
              </a:ext>
            </a:extLst>
          </p:cNvPr>
          <p:cNvSpPr txBox="1"/>
          <p:nvPr userDrawn="1"/>
        </p:nvSpPr>
        <p:spPr>
          <a:xfrm>
            <a:off x="5645217" y="-785634"/>
            <a:ext cx="3498783" cy="738664"/>
          </a:xfrm>
          <a:prstGeom prst="rect">
            <a:avLst/>
          </a:prstGeom>
          <a:noFill/>
        </p:spPr>
        <p:txBody>
          <a:bodyPr wrap="square" rtlCol="0">
            <a:spAutoFit/>
          </a:bodyPr>
          <a:lstStyle/>
          <a:p>
            <a:r>
              <a:rPr lang="en-US" sz="1400" b="0" i="0">
                <a:solidFill>
                  <a:srgbClr val="FF40FF"/>
                </a:solidFill>
                <a:latin typeface="Montserrat" pitchFamily="2" charset="77"/>
              </a:rPr>
              <a:t>Please do not use this slide as a section divider. It should be used for stats or other call-outs only.</a:t>
            </a:r>
          </a:p>
        </p:txBody>
      </p:sp>
      <p:sp>
        <p:nvSpPr>
          <p:cNvPr id="14" name="Picture Placeholder 5">
            <a:extLst>
              <a:ext uri="{FF2B5EF4-FFF2-40B4-BE49-F238E27FC236}">
                <a16:creationId xmlns:a16="http://schemas.microsoft.com/office/drawing/2014/main" id="{32B3D703-7221-D64C-9C3C-7E9F7827D80C}"/>
              </a:ext>
            </a:extLst>
          </p:cNvPr>
          <p:cNvSpPr>
            <a:spLocks noGrp="1" noChangeAspect="1"/>
          </p:cNvSpPr>
          <p:nvPr>
            <p:ph type="pic" sz="quarter" idx="10" hasCustomPrompt="1"/>
          </p:nvPr>
        </p:nvSpPr>
        <p:spPr>
          <a:xfrm>
            <a:off x="0" y="2571750"/>
            <a:ext cx="4569883" cy="2571750"/>
          </a:xfrm>
          <a:prstGeom prst="rect">
            <a:avLst/>
          </a:prstGeom>
          <a:blipFill dpi="0" rotWithShape="0">
            <a:blip r:embed="rId2"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
        <p:nvSpPr>
          <p:cNvPr id="15" name="Picture Placeholder 5">
            <a:extLst>
              <a:ext uri="{FF2B5EF4-FFF2-40B4-BE49-F238E27FC236}">
                <a16:creationId xmlns:a16="http://schemas.microsoft.com/office/drawing/2014/main" id="{5444F11B-E4AD-104A-805D-B367F2B7E266}"/>
              </a:ext>
            </a:extLst>
          </p:cNvPr>
          <p:cNvSpPr>
            <a:spLocks noGrp="1"/>
          </p:cNvSpPr>
          <p:nvPr>
            <p:ph type="pic" sz="quarter" idx="11" hasCustomPrompt="1"/>
          </p:nvPr>
        </p:nvSpPr>
        <p:spPr>
          <a:xfrm>
            <a:off x="4569883" y="0"/>
            <a:ext cx="4574117" cy="2571750"/>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
          </a:blipFill>
        </p:spPr>
        <p:txBody>
          <a:bodyPr tIns="0" anchor="ctr" anchorCtr="0"/>
          <a:lstStyle>
            <a:lvl1pPr marL="0" indent="0" algn="ctr">
              <a:buNone/>
              <a:defRPr b="0" i="0">
                <a:solidFill>
                  <a:schemeClr val="bg1"/>
                </a:solidFill>
                <a:latin typeface="Montserrat" pitchFamily="2" charset="77"/>
              </a:defRPr>
            </a:lvl1pPr>
          </a:lstStyle>
          <a:p>
            <a:r>
              <a:rPr lang="en-US"/>
              <a:t>FPO</a:t>
            </a:r>
          </a:p>
        </p:txBody>
      </p:sp>
    </p:spTree>
    <p:extLst>
      <p:ext uri="{BB962C8B-B14F-4D97-AF65-F5344CB8AC3E}">
        <p14:creationId xmlns:p14="http://schemas.microsoft.com/office/powerpoint/2010/main" val="1021331209"/>
      </p:ext>
    </p:extLst>
  </p:cSld>
  <p:clrMapOvr>
    <a:masterClrMapping/>
  </p:clrMapOvr>
  <p:extLst>
    <p:ext uri="{DCECCB84-F9BA-43D5-87BE-67443E8EF086}">
      <p15:sldGuideLst xmlns:p15="http://schemas.microsoft.com/office/powerpoint/2012/main">
        <p15:guide id="2" pos="2880">
          <p15:clr>
            <a:srgbClr val="FBAE40"/>
          </p15:clr>
        </p15:guide>
        <p15:guide id="3" pos="1440">
          <p15:clr>
            <a:srgbClr val="FBAE40"/>
          </p15:clr>
        </p15:guide>
        <p15:guide id="4" pos="432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6E5360A-FB13-9F46-A3B9-3FE461265366}"/>
              </a:ext>
            </a:extLst>
          </p:cNvPr>
          <p:cNvCxnSpPr>
            <a:cxnSpLocks/>
          </p:cNvCxnSpPr>
          <p:nvPr userDrawn="1"/>
        </p:nvCxnSpPr>
        <p:spPr>
          <a:xfrm flipH="1">
            <a:off x="457200" y="747963"/>
            <a:ext cx="2971800" cy="0"/>
          </a:xfrm>
          <a:prstGeom prst="line">
            <a:avLst/>
          </a:prstGeom>
          <a:ln w="25400" cmpd="sng">
            <a:solidFill>
              <a:schemeClr val="tx1"/>
            </a:solidFill>
            <a:tailEnd type="ova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74AF491-3B80-B941-B7A2-4142A5596E5B}"/>
              </a:ext>
            </a:extLst>
          </p:cNvPr>
          <p:cNvCxnSpPr>
            <a:cxnSpLocks/>
          </p:cNvCxnSpPr>
          <p:nvPr userDrawn="1"/>
        </p:nvCxnSpPr>
        <p:spPr>
          <a:xfrm flipH="1">
            <a:off x="5715000" y="747963"/>
            <a:ext cx="2971800" cy="0"/>
          </a:xfrm>
          <a:prstGeom prst="line">
            <a:avLst/>
          </a:prstGeom>
          <a:ln w="25400" cmpd="sng">
            <a:solidFill>
              <a:schemeClr val="tx1"/>
            </a:solidFill>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0" name="Text Placeholder 19">
            <a:extLst>
              <a:ext uri="{FF2B5EF4-FFF2-40B4-BE49-F238E27FC236}">
                <a16:creationId xmlns:a16="http://schemas.microsoft.com/office/drawing/2014/main" id="{EEB975B2-DB2B-9540-9840-B8B39AAE6681}"/>
              </a:ext>
            </a:extLst>
          </p:cNvPr>
          <p:cNvSpPr>
            <a:spLocks noGrp="1"/>
          </p:cNvSpPr>
          <p:nvPr>
            <p:ph type="body" sz="quarter" idx="16" hasCustomPrompt="1"/>
          </p:nvPr>
        </p:nvSpPr>
        <p:spPr>
          <a:xfrm>
            <a:off x="3429000" y="0"/>
            <a:ext cx="2286000" cy="5132069"/>
          </a:xfr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74320" tIns="0" rIns="274320" bIns="457200" numCol="1" spcCol="0" rtlCol="0" fromWordArt="0" anchor="ctr" anchorCtr="0" forceAA="0" compatLnSpc="1">
            <a:prstTxWarp prst="textNoShape">
              <a:avLst/>
            </a:prstTxWarp>
            <a:normAutofit/>
          </a:bodyPr>
          <a:lstStyle>
            <a:lvl1pPr marL="0" indent="0">
              <a:buNone/>
              <a:defRPr lang="en-US" sz="2800" b="0" i="0" baseline="0" dirty="0" smtClean="0">
                <a:solidFill>
                  <a:schemeClr val="tx2"/>
                </a:solidFill>
                <a:effectLst/>
                <a:latin typeface="Montserrat" pitchFamily="2" charset="77"/>
              </a:defRPr>
            </a:lvl1pPr>
            <a:lvl2pPr>
              <a:defRPr lang="en-US" sz="1100" dirty="0" smtClean="0">
                <a:solidFill>
                  <a:schemeClr val="lt1"/>
                </a:solidFill>
              </a:defRPr>
            </a:lvl2pPr>
            <a:lvl3pPr>
              <a:defRPr lang="en-US" sz="1100" dirty="0" smtClean="0">
                <a:solidFill>
                  <a:schemeClr val="lt1"/>
                </a:solidFill>
              </a:defRPr>
            </a:lvl3pPr>
            <a:lvl4pPr>
              <a:defRPr lang="en-US" dirty="0" smtClean="0">
                <a:solidFill>
                  <a:schemeClr val="lt1"/>
                </a:solidFill>
              </a:defRPr>
            </a:lvl4pPr>
            <a:lvl5pPr>
              <a:defRPr lang="en-US" dirty="0">
                <a:solidFill>
                  <a:schemeClr val="lt1"/>
                </a:solidFill>
              </a:defRPr>
            </a:lvl5pPr>
          </a:lstStyle>
          <a:p>
            <a:pPr marL="182880" marR="0" lvl="0" indent="-182880" algn="ctr" fontAlgn="auto">
              <a:lnSpc>
                <a:spcPct val="100000"/>
              </a:lnSpc>
              <a:spcBef>
                <a:spcPts val="0"/>
              </a:spcBef>
              <a:spcAft>
                <a:spcPts val="0"/>
              </a:spcAft>
              <a:buClrTx/>
              <a:buSzTx/>
              <a:tabLst/>
            </a:pPr>
            <a:r>
              <a:rPr lang="en-US"/>
              <a:t>Subject 1</a:t>
            </a:r>
          </a:p>
          <a:p>
            <a:pPr marL="182880" marR="0" lvl="0" indent="-182880" algn="ctr" fontAlgn="auto">
              <a:lnSpc>
                <a:spcPct val="100000"/>
              </a:lnSpc>
              <a:spcBef>
                <a:spcPts val="0"/>
              </a:spcBef>
              <a:spcAft>
                <a:spcPts val="0"/>
              </a:spcAft>
              <a:buClrTx/>
              <a:buSzTx/>
              <a:tabLst/>
            </a:pPr>
            <a:r>
              <a:rPr lang="en-US"/>
              <a:t>vs</a:t>
            </a:r>
          </a:p>
          <a:p>
            <a:pPr marL="182880" marR="0" lvl="0" indent="-182880" algn="ctr" fontAlgn="auto">
              <a:lnSpc>
                <a:spcPct val="100000"/>
              </a:lnSpc>
              <a:spcBef>
                <a:spcPts val="0"/>
              </a:spcBef>
              <a:spcAft>
                <a:spcPts val="0"/>
              </a:spcAft>
              <a:buClrTx/>
              <a:buSzTx/>
              <a:tabLst/>
            </a:pPr>
            <a:r>
              <a:rPr lang="en-US"/>
              <a:t>Subject 2</a:t>
            </a:r>
          </a:p>
        </p:txBody>
      </p:sp>
      <p:sp>
        <p:nvSpPr>
          <p:cNvPr id="22" name="Text Placeholder 21">
            <a:extLst>
              <a:ext uri="{FF2B5EF4-FFF2-40B4-BE49-F238E27FC236}">
                <a16:creationId xmlns:a16="http://schemas.microsoft.com/office/drawing/2014/main" id="{32DDE958-F049-394F-9AA2-E6789E47FE21}"/>
              </a:ext>
            </a:extLst>
          </p:cNvPr>
          <p:cNvSpPr>
            <a:spLocks noGrp="1"/>
          </p:cNvSpPr>
          <p:nvPr>
            <p:ph type="body" sz="quarter" idx="17" hasCustomPrompt="1"/>
          </p:nvPr>
        </p:nvSpPr>
        <p:spPr>
          <a:xfrm>
            <a:off x="457200" y="919415"/>
            <a:ext cx="2733040" cy="457200"/>
          </a:xfrm>
        </p:spPr>
        <p:txBody>
          <a:bodyPr anchor="ctr" anchorCtr="0"/>
          <a:lstStyle>
            <a:lvl1pPr marL="0" indent="0">
              <a:buNone/>
              <a:defRPr b="0" i="0">
                <a:latin typeface="Montserrat" pitchFamily="2" charset="77"/>
              </a:defRPr>
            </a:lvl1pPr>
          </a:lstStyle>
          <a:p>
            <a:pPr lvl="0"/>
            <a:r>
              <a:rPr lang="en-US"/>
              <a:t>Subject 1</a:t>
            </a:r>
          </a:p>
        </p:txBody>
      </p:sp>
      <p:sp>
        <p:nvSpPr>
          <p:cNvPr id="23" name="Text Placeholder 21">
            <a:extLst>
              <a:ext uri="{FF2B5EF4-FFF2-40B4-BE49-F238E27FC236}">
                <a16:creationId xmlns:a16="http://schemas.microsoft.com/office/drawing/2014/main" id="{137D05FD-C0CA-B44E-931F-B4D304426F07}"/>
              </a:ext>
            </a:extLst>
          </p:cNvPr>
          <p:cNvSpPr>
            <a:spLocks noGrp="1"/>
          </p:cNvSpPr>
          <p:nvPr>
            <p:ph type="body" sz="quarter" idx="18" hasCustomPrompt="1"/>
          </p:nvPr>
        </p:nvSpPr>
        <p:spPr>
          <a:xfrm>
            <a:off x="5938972" y="919415"/>
            <a:ext cx="2732588" cy="457200"/>
          </a:xfrm>
        </p:spPr>
        <p:txBody>
          <a:bodyPr anchor="ctr" anchorCtr="0"/>
          <a:lstStyle>
            <a:lvl1pPr marL="0" indent="0">
              <a:buNone/>
              <a:defRPr b="0" i="0">
                <a:latin typeface="Montserrat" pitchFamily="2" charset="77"/>
              </a:defRPr>
            </a:lvl1pPr>
          </a:lstStyle>
          <a:p>
            <a:pPr lvl="0"/>
            <a:r>
              <a:rPr lang="en-US"/>
              <a:t>Subject 2</a:t>
            </a:r>
          </a:p>
        </p:txBody>
      </p:sp>
      <p:sp>
        <p:nvSpPr>
          <p:cNvPr id="25" name="Picture Placeholder 24">
            <a:extLst>
              <a:ext uri="{FF2B5EF4-FFF2-40B4-BE49-F238E27FC236}">
                <a16:creationId xmlns:a16="http://schemas.microsoft.com/office/drawing/2014/main" id="{5D892451-0C23-E347-BB08-238CFF9577C1}"/>
              </a:ext>
            </a:extLst>
          </p:cNvPr>
          <p:cNvSpPr>
            <a:spLocks noGrp="1"/>
          </p:cNvSpPr>
          <p:nvPr>
            <p:ph type="pic" sz="quarter" idx="19" hasCustomPrompt="1"/>
          </p:nvPr>
        </p:nvSpPr>
        <p:spPr>
          <a:xfrm>
            <a:off x="4152900" y="438150"/>
            <a:ext cx="838200" cy="838200"/>
          </a:xfrm>
        </p:spPr>
        <p:txBody>
          <a:bodyPr anchor="ctr" anchorCtr="0">
            <a:normAutofit/>
          </a:bodyPr>
          <a:lstStyle>
            <a:lvl1pPr marL="0" indent="0" algn="ctr">
              <a:buNone/>
              <a:defRPr sz="1400" b="0" i="0">
                <a:latin typeface="Montserrat" pitchFamily="2" charset="77"/>
              </a:defRPr>
            </a:lvl1pPr>
          </a:lstStyle>
          <a:p>
            <a:r>
              <a:rPr lang="en-US"/>
              <a:t>Place Optional Icon Here</a:t>
            </a:r>
          </a:p>
        </p:txBody>
      </p:sp>
      <p:sp>
        <p:nvSpPr>
          <p:cNvPr id="4" name="Text Placeholder 3">
            <a:extLst>
              <a:ext uri="{FF2B5EF4-FFF2-40B4-BE49-F238E27FC236}">
                <a16:creationId xmlns:a16="http://schemas.microsoft.com/office/drawing/2014/main" id="{CCA60A99-616C-471C-B38F-676E6BCC702D}"/>
              </a:ext>
            </a:extLst>
          </p:cNvPr>
          <p:cNvSpPr>
            <a:spLocks noGrp="1"/>
          </p:cNvSpPr>
          <p:nvPr>
            <p:ph type="body" sz="quarter" idx="20" hasCustomPrompt="1"/>
          </p:nvPr>
        </p:nvSpPr>
        <p:spPr>
          <a:xfrm>
            <a:off x="457200" y="1495927"/>
            <a:ext cx="2733675" cy="3195136"/>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12" name="Text Placeholder 3">
            <a:extLst>
              <a:ext uri="{FF2B5EF4-FFF2-40B4-BE49-F238E27FC236}">
                <a16:creationId xmlns:a16="http://schemas.microsoft.com/office/drawing/2014/main" id="{60694FFB-686D-42B6-BE49-E9575484E60C}"/>
              </a:ext>
            </a:extLst>
          </p:cNvPr>
          <p:cNvSpPr>
            <a:spLocks noGrp="1"/>
          </p:cNvSpPr>
          <p:nvPr>
            <p:ph type="body" sz="quarter" idx="21" hasCustomPrompt="1"/>
          </p:nvPr>
        </p:nvSpPr>
        <p:spPr>
          <a:xfrm>
            <a:off x="5937885" y="1495927"/>
            <a:ext cx="2733675" cy="3195136"/>
          </a:xfrm>
        </p:spPr>
        <p:txBody>
          <a:bodyPr/>
          <a:lstStyle>
            <a:lvl1pPr>
              <a:defRPr>
                <a:solidFill>
                  <a:schemeClr val="tx2"/>
                </a:solidFill>
              </a:defRPr>
            </a:lvl1pPr>
          </a:lstStyle>
          <a:p>
            <a:pPr lvl="0"/>
            <a:r>
              <a:rPr lang="en-US"/>
              <a:t>Lorem ipsum</a:t>
            </a:r>
          </a:p>
          <a:p>
            <a:pPr lvl="0"/>
            <a:r>
              <a:rPr lang="en-US"/>
              <a:t>Dolor sit </a:t>
            </a:r>
            <a:r>
              <a:rPr lang="en-US" err="1"/>
              <a:t>amet</a:t>
            </a:r>
            <a:endParaRPr lang="en-US"/>
          </a:p>
          <a:p>
            <a:pPr lvl="0"/>
            <a:r>
              <a:rPr lang="en-US"/>
              <a:t>Lorem ipsum </a:t>
            </a:r>
            <a:r>
              <a:rPr lang="en-US" err="1"/>
              <a:t>dolot</a:t>
            </a:r>
            <a:r>
              <a:rPr lang="en-US"/>
              <a:t> sit </a:t>
            </a:r>
            <a:r>
              <a:rPr lang="en-US" err="1"/>
              <a:t>amet</a:t>
            </a:r>
            <a:r>
              <a:rPr lang="en-US"/>
              <a:t>, </a:t>
            </a:r>
            <a:r>
              <a:rPr lang="en-US" err="1"/>
              <a:t>consectetur</a:t>
            </a:r>
            <a:r>
              <a:rPr lang="en-US"/>
              <a:t> </a:t>
            </a:r>
            <a:r>
              <a:rPr lang="en-US" err="1"/>
              <a:t>adipiscing</a:t>
            </a:r>
            <a:r>
              <a:rPr lang="en-US"/>
              <a:t> </a:t>
            </a:r>
            <a:r>
              <a:rPr lang="en-US" err="1"/>
              <a:t>elit</a:t>
            </a:r>
            <a:endParaRPr lang="en-US"/>
          </a:p>
        </p:txBody>
      </p:sp>
    </p:spTree>
    <p:extLst>
      <p:ext uri="{BB962C8B-B14F-4D97-AF65-F5344CB8AC3E}">
        <p14:creationId xmlns:p14="http://schemas.microsoft.com/office/powerpoint/2010/main" val="19965682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Full P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7315200" cy="3200400"/>
          </a:xfrm>
        </p:spPr>
        <p:txBody>
          <a:bodyPr anchor="t" anchorCtr="0">
            <a:normAutofit/>
          </a:bodyPr>
          <a:lstStyle>
            <a:lvl1pPr>
              <a:lnSpc>
                <a:spcPct val="100000"/>
              </a:lnSpc>
              <a:defRPr sz="3800"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295692"/>
            <a:ext cx="1143000" cy="2123658"/>
          </a:xfrm>
          <a:prstGeom prst="rect">
            <a:avLst/>
          </a:prstGeom>
          <a:noFill/>
        </p:spPr>
        <p:txBody>
          <a:bodyPr wrap="square" lIns="0" tIns="0" rIns="0" bIns="0" rtlCol="0">
            <a:normAutofit/>
          </a:bodyPr>
          <a:lstStyle/>
          <a:p>
            <a:r>
              <a:rPr lang="en-US" sz="138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4126916"/>
            <a:ext cx="7315200" cy="274637"/>
          </a:xfrm>
        </p:spPr>
        <p:txBody>
          <a:bodyPr anchor="b" anchorCtr="0">
            <a:normAutofit/>
          </a:bodyPr>
          <a:lstStyle>
            <a:lvl1pPr marL="0" indent="0" algn="r">
              <a:buNone/>
              <a:defRPr sz="1200" b="0" i="0" cap="all" spc="140" baseline="0">
                <a:solidFill>
                  <a:schemeClr val="accent2"/>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Tree>
    <p:extLst>
      <p:ext uri="{BB962C8B-B14F-4D97-AF65-F5344CB8AC3E}">
        <p14:creationId xmlns:p14="http://schemas.microsoft.com/office/powerpoint/2010/main" val="34739781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on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1D5C5D-9448-8548-9BAA-48FEE0B4F674}"/>
              </a:ext>
            </a:extLst>
          </p:cNvPr>
          <p:cNvSpPr>
            <a:spLocks noGrp="1"/>
          </p:cNvSpPr>
          <p:nvPr>
            <p:ph type="pic" sz="quarter" idx="12" hasCustomPrompt="1"/>
          </p:nvPr>
        </p:nvSpPr>
        <p:spPr>
          <a:xfrm>
            <a:off x="0" y="0"/>
            <a:ext cx="9144000" cy="5143500"/>
          </a:xfrm>
          <a:blipFill>
            <a:blip r:embed="rId2" cstate="email">
              <a:extLst>
                <a:ext uri="{28A0092B-C50C-407E-A947-70E740481C1C}">
                  <a14:useLocalDpi xmlns:a14="http://schemas.microsoft.com/office/drawing/2010/main"/>
                </a:ext>
              </a:extLst>
            </a:blip>
            <a:stretch>
              <a:fillRect/>
            </a:stretch>
          </a:blipFill>
        </p:spPr>
        <p:txBody>
          <a:bodyPr/>
          <a:lstStyle>
            <a:lvl1pPr algn="ctr">
              <a:defRPr b="0" i="0">
                <a:solidFill>
                  <a:schemeClr val="bg2"/>
                </a:solidFill>
                <a:latin typeface="Montserrat" pitchFamily="2" charset="77"/>
              </a:defRPr>
            </a:lvl1pPr>
          </a:lstStyle>
          <a:p>
            <a:r>
              <a:rPr lang="en-US"/>
              <a:t>Click to change image</a:t>
            </a: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7315200" cy="3200400"/>
          </a:xfrm>
        </p:spPr>
        <p:txBody>
          <a:bodyPr anchor="t" anchorCtr="0">
            <a:normAutofit/>
          </a:bodyPr>
          <a:lstStyle>
            <a:lvl1pPr>
              <a:lnSpc>
                <a:spcPct val="100000"/>
              </a:lnSpc>
              <a:defRPr sz="3800"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a:t>
            </a:r>
          </a:p>
        </p:txBody>
      </p:sp>
      <p:sp>
        <p:nvSpPr>
          <p:cNvPr id="2" name="TextBox 1">
            <a:extLst>
              <a:ext uri="{FF2B5EF4-FFF2-40B4-BE49-F238E27FC236}">
                <a16:creationId xmlns:a16="http://schemas.microsoft.com/office/drawing/2014/main" id="{75802499-8B03-4249-8BD4-DAAC09134C6C}"/>
              </a:ext>
            </a:extLst>
          </p:cNvPr>
          <p:cNvSpPr txBox="1"/>
          <p:nvPr userDrawn="1"/>
        </p:nvSpPr>
        <p:spPr>
          <a:xfrm>
            <a:off x="228600" y="295692"/>
            <a:ext cx="1143000" cy="2123658"/>
          </a:xfrm>
          <a:prstGeom prst="rect">
            <a:avLst/>
          </a:prstGeom>
          <a:noFill/>
        </p:spPr>
        <p:txBody>
          <a:bodyPr wrap="square" lIns="0" tIns="0" rIns="0" bIns="0" rtlCol="0">
            <a:spAutoFit/>
          </a:bodyPr>
          <a:lstStyle/>
          <a:p>
            <a:r>
              <a:rPr lang="en-US" sz="13800" b="0" i="0">
                <a:solidFill>
                  <a:schemeClr val="tx1"/>
                </a:solidFill>
                <a:latin typeface="Montserrat" pitchFamily="2" charset="77"/>
                <a:cs typeface="Times New Roman" panose="02020603050405020304" pitchFamily="18" charset="0"/>
              </a:rPr>
              <a:t>“</a:t>
            </a:r>
          </a:p>
        </p:txBody>
      </p:sp>
      <p:sp>
        <p:nvSpPr>
          <p:cNvPr id="5" name="Text Placeholder 4">
            <a:extLst>
              <a:ext uri="{FF2B5EF4-FFF2-40B4-BE49-F238E27FC236}">
                <a16:creationId xmlns:a16="http://schemas.microsoft.com/office/drawing/2014/main" id="{BD925975-6953-8D4D-AFFB-24D8A462D387}"/>
              </a:ext>
            </a:extLst>
          </p:cNvPr>
          <p:cNvSpPr>
            <a:spLocks noGrp="1"/>
          </p:cNvSpPr>
          <p:nvPr>
            <p:ph type="body" sz="quarter" idx="11" hasCustomPrompt="1"/>
          </p:nvPr>
        </p:nvSpPr>
        <p:spPr>
          <a:xfrm>
            <a:off x="1371600" y="4126916"/>
            <a:ext cx="7315200" cy="274637"/>
          </a:xfrm>
        </p:spPr>
        <p:txBody>
          <a:bodyPr anchor="b" anchorCtr="0">
            <a:normAutofit/>
          </a:bodyPr>
          <a:lstStyle>
            <a:lvl1pPr marL="0" indent="0" algn="r">
              <a:buNone/>
              <a:defRPr sz="1200" b="0" i="0" cap="all" spc="140" baseline="0">
                <a:solidFill>
                  <a:schemeClr val="tx1"/>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
        <p:nvSpPr>
          <p:cNvPr id="11" name="Slide Number Placeholder 16">
            <a:extLst>
              <a:ext uri="{FF2B5EF4-FFF2-40B4-BE49-F238E27FC236}">
                <a16:creationId xmlns:a16="http://schemas.microsoft.com/office/drawing/2014/main" id="{C4E84688-0698-614F-A589-067A07BD08AC}"/>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 2022 Huron Consulting Group Inc. and affiliates.</a:t>
            </a:r>
          </a:p>
        </p:txBody>
      </p:sp>
    </p:spTree>
    <p:extLst>
      <p:ext uri="{BB962C8B-B14F-4D97-AF65-F5344CB8AC3E}">
        <p14:creationId xmlns:p14="http://schemas.microsoft.com/office/powerpoint/2010/main" val="38387600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1371600" y="742950"/>
            <a:ext cx="5029200" cy="3200400"/>
          </a:xfrm>
        </p:spPr>
        <p:txBody>
          <a:bodyPr anchor="t" anchorCtr="0">
            <a:normAutofit/>
          </a:bodyPr>
          <a:lstStyle>
            <a:lvl1pPr>
              <a:lnSpc>
                <a:spcPct val="100000"/>
              </a:lnSpc>
              <a:defRPr sz="3600" b="0" i="0">
                <a:solidFill>
                  <a:schemeClr val="tx2"/>
                </a:solidFill>
                <a:latin typeface="Montserrat" pitchFamily="2" charset="77"/>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a:t>
            </a:r>
          </a:p>
        </p:txBody>
      </p:sp>
      <p:sp>
        <p:nvSpPr>
          <p:cNvPr id="4" name="Picture Placeholder 3">
            <a:extLst>
              <a:ext uri="{FF2B5EF4-FFF2-40B4-BE49-F238E27FC236}">
                <a16:creationId xmlns:a16="http://schemas.microsoft.com/office/drawing/2014/main" id="{FE3FC29C-1807-264C-9FBE-F37B7CD46427}"/>
              </a:ext>
            </a:extLst>
          </p:cNvPr>
          <p:cNvSpPr>
            <a:spLocks noGrp="1"/>
          </p:cNvSpPr>
          <p:nvPr>
            <p:ph type="pic" sz="quarter" idx="10" hasCustomPrompt="1"/>
          </p:nvPr>
        </p:nvSpPr>
        <p:spPr>
          <a:xfrm>
            <a:off x="6858000" y="0"/>
            <a:ext cx="2286000" cy="5143500"/>
          </a:xfrm>
          <a:blipFill>
            <a:blip r:embed="rId2" cstate="email">
              <a:extLst>
                <a:ext uri="{28A0092B-C50C-407E-A947-70E740481C1C}">
                  <a14:useLocalDpi xmlns:a14="http://schemas.microsoft.com/office/drawing/2010/main"/>
                </a:ext>
              </a:extLst>
            </a:blip>
            <a:stretch>
              <a:fillRect/>
            </a:stretch>
          </a:blipFill>
        </p:spPr>
        <p:txBody>
          <a:bodyPr anchor="ctr" anchorCtr="0"/>
          <a:lstStyle>
            <a:lvl1pPr marL="0" indent="0" algn="ctr">
              <a:buNone/>
              <a:defRPr b="0" i="0">
                <a:solidFill>
                  <a:schemeClr val="tx1"/>
                </a:solidFill>
                <a:latin typeface="Montserrat" pitchFamily="2" charset="77"/>
              </a:defRPr>
            </a:lvl1pPr>
          </a:lstStyle>
          <a:p>
            <a:r>
              <a:rPr lang="en-US"/>
              <a:t>Click to Insert Image</a:t>
            </a:r>
          </a:p>
        </p:txBody>
      </p:sp>
      <p:sp>
        <p:nvSpPr>
          <p:cNvPr id="7" name="Text Placeholder 4">
            <a:extLst>
              <a:ext uri="{FF2B5EF4-FFF2-40B4-BE49-F238E27FC236}">
                <a16:creationId xmlns:a16="http://schemas.microsoft.com/office/drawing/2014/main" id="{640D8864-93D8-6840-A26D-505F0DFFCC6A}"/>
              </a:ext>
            </a:extLst>
          </p:cNvPr>
          <p:cNvSpPr>
            <a:spLocks noGrp="1"/>
          </p:cNvSpPr>
          <p:nvPr>
            <p:ph type="body" sz="quarter" idx="12" hasCustomPrompt="1"/>
          </p:nvPr>
        </p:nvSpPr>
        <p:spPr>
          <a:xfrm>
            <a:off x="1371600" y="4400550"/>
            <a:ext cx="5029200" cy="274637"/>
          </a:xfrm>
        </p:spPr>
        <p:txBody>
          <a:bodyPr>
            <a:normAutofit/>
          </a:bodyPr>
          <a:lstStyle>
            <a:lvl1pPr marL="0" indent="0" algn="r">
              <a:buNone/>
              <a:defRPr sz="1200" b="0" i="0" cap="all" spc="140" baseline="0">
                <a:solidFill>
                  <a:schemeClr val="accent5"/>
                </a:solidFill>
                <a:latin typeface="Montserrat" pitchFamily="2" charset="77"/>
              </a:defRPr>
            </a:lvl1pPr>
            <a:lvl2pPr marL="182880" indent="0">
              <a:buNone/>
              <a:defRPr/>
            </a:lvl2pPr>
            <a:lvl3pPr marL="548640" indent="0">
              <a:buNone/>
              <a:defRPr/>
            </a:lvl3pPr>
            <a:lvl4pPr marL="731520" indent="0">
              <a:buNone/>
              <a:defRPr/>
            </a:lvl4pPr>
            <a:lvl5pPr marL="731520" indent="0">
              <a:buNone/>
              <a:defRPr/>
            </a:lvl5pPr>
          </a:lstStyle>
          <a:p>
            <a:pPr lvl="0"/>
            <a:r>
              <a:rPr lang="en-US"/>
              <a:t>Attribution here</a:t>
            </a:r>
          </a:p>
        </p:txBody>
      </p:sp>
      <p:sp>
        <p:nvSpPr>
          <p:cNvPr id="9" name="TextBox 8">
            <a:extLst>
              <a:ext uri="{FF2B5EF4-FFF2-40B4-BE49-F238E27FC236}">
                <a16:creationId xmlns:a16="http://schemas.microsoft.com/office/drawing/2014/main" id="{FC079D4A-A15E-D846-AF7B-024DAF31A044}"/>
              </a:ext>
            </a:extLst>
          </p:cNvPr>
          <p:cNvSpPr txBox="1"/>
          <p:nvPr userDrawn="1"/>
        </p:nvSpPr>
        <p:spPr>
          <a:xfrm>
            <a:off x="228600" y="295692"/>
            <a:ext cx="1143000" cy="2123658"/>
          </a:xfrm>
          <a:prstGeom prst="rect">
            <a:avLst/>
          </a:prstGeom>
          <a:noFill/>
        </p:spPr>
        <p:txBody>
          <a:bodyPr wrap="square" lIns="0" tIns="0" rIns="0" bIns="0" rtlCol="0">
            <a:spAutoFit/>
          </a:bodyPr>
          <a:lstStyle/>
          <a:p>
            <a:r>
              <a:rPr lang="en-US" sz="13800" b="0" i="0">
                <a:solidFill>
                  <a:schemeClr val="tx1"/>
                </a:solidFill>
                <a:latin typeface="Montserrat" pitchFamily="2" charset="77"/>
                <a:cs typeface="Times New Roman" panose="02020603050405020304" pitchFamily="18" charset="0"/>
              </a:rPr>
              <a:t>“</a:t>
            </a:r>
          </a:p>
        </p:txBody>
      </p:sp>
      <p:sp>
        <p:nvSpPr>
          <p:cNvPr id="11" name="Slide Number Placeholder 16">
            <a:extLst>
              <a:ext uri="{FF2B5EF4-FFF2-40B4-BE49-F238E27FC236}">
                <a16:creationId xmlns:a16="http://schemas.microsoft.com/office/drawing/2014/main" id="{E1D0F298-295B-BB42-8FD5-52452F1DC5FA}"/>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 2022 Huron Consulting Group Inc. and affiliates.</a:t>
            </a:r>
          </a:p>
        </p:txBody>
      </p:sp>
    </p:spTree>
    <p:extLst>
      <p:ext uri="{BB962C8B-B14F-4D97-AF65-F5344CB8AC3E}">
        <p14:creationId xmlns:p14="http://schemas.microsoft.com/office/powerpoint/2010/main" val="34759395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9144000" cy="21255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chemeClr val="accent1">
                  <a:lumMod val="20000"/>
                  <a:lumOff val="80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285750"/>
            <a:ext cx="2746742" cy="919003"/>
          </a:xfrm>
        </p:spPr>
        <p:txBody>
          <a:bodyPr anchor="ctr" anchorCtr="0">
            <a:normAutofit/>
          </a:bodyPr>
          <a:lstStyle>
            <a:lvl1pPr>
              <a:lnSpc>
                <a:spcPct val="100000"/>
              </a:lnSpc>
              <a:defRPr sz="2800" b="0" i="0">
                <a:latin typeface="Montserrat" pitchFamily="2" charset="77"/>
              </a:defRPr>
            </a:lvl1pPr>
          </a:lstStyle>
          <a:p>
            <a:r>
              <a:rPr lang="en-US"/>
              <a:t>Employee First </a:t>
            </a:r>
            <a:br>
              <a:rPr lang="en-US"/>
            </a:br>
            <a:r>
              <a:rPr lang="en-US"/>
              <a:t>&amp;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2739658" y="1394071"/>
            <a:ext cx="2746742" cy="266700"/>
          </a:xfrm>
        </p:spPr>
        <p:txBody>
          <a:bodyPr>
            <a:normAutofit/>
          </a:bodyPr>
          <a:lstStyle>
            <a:lvl1pPr marL="0" indent="0">
              <a:buNone/>
              <a:defRPr sz="1400" b="0" i="0" cap="all" spc="120" baseline="0">
                <a:latin typeface="Montserrat" pitchFamily="2" charset="77"/>
              </a:defRPr>
            </a:lvl1pPr>
            <a:lvl2pPr marL="182880" indent="0">
              <a:buNone/>
              <a:defRPr/>
            </a:lvl2pPr>
          </a:lstStyle>
          <a:p>
            <a:pPr lvl="0"/>
            <a:r>
              <a:rPr lang="en-US"/>
              <a:t>Position Title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2739659" y="1660771"/>
            <a:ext cx="2746741" cy="225179"/>
          </a:xfrm>
        </p:spPr>
        <p:txBody>
          <a:bodyPr>
            <a:normAutofit/>
          </a:bodyPr>
          <a:lstStyle>
            <a:lvl1pPr marL="0" indent="0">
              <a:buNone/>
              <a:defRPr sz="1200" b="0" i="0" cap="none" spc="0" baseline="0">
                <a:latin typeface="Montserrat" pitchFamily="2" charset="77"/>
              </a:defRPr>
            </a:lvl1pPr>
            <a:lvl2pPr marL="182880"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125512"/>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cxnSp>
        <p:nvCxnSpPr>
          <p:cNvPr id="15" name="Straight Connector 14">
            <a:extLst>
              <a:ext uri="{FF2B5EF4-FFF2-40B4-BE49-F238E27FC236}">
                <a16:creationId xmlns:a16="http://schemas.microsoft.com/office/drawing/2014/main" id="{4D214F46-CFCF-504A-8CE2-D2131B4FC730}"/>
              </a:ext>
            </a:extLst>
          </p:cNvPr>
          <p:cNvCxnSpPr>
            <a:cxnSpLocks/>
          </p:cNvCxnSpPr>
          <p:nvPr userDrawn="1"/>
        </p:nvCxnSpPr>
        <p:spPr>
          <a:xfrm>
            <a:off x="5943600" y="285750"/>
            <a:ext cx="0" cy="160020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A180B7A-00C9-7246-9EA0-0E2270C1F9FF}"/>
              </a:ext>
            </a:extLst>
          </p:cNvPr>
          <p:cNvSpPr/>
          <p:nvPr userDrawn="1"/>
        </p:nvSpPr>
        <p:spPr>
          <a:xfrm>
            <a:off x="0" y="2125512"/>
            <a:ext cx="9144000" cy="1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3" name="Text Placeholder 2">
            <a:extLst>
              <a:ext uri="{FF2B5EF4-FFF2-40B4-BE49-F238E27FC236}">
                <a16:creationId xmlns:a16="http://schemas.microsoft.com/office/drawing/2014/main" id="{11E01A31-471D-BC4A-A155-F5DFCB89BFB2}"/>
              </a:ext>
            </a:extLst>
          </p:cNvPr>
          <p:cNvSpPr>
            <a:spLocks noGrp="1"/>
          </p:cNvSpPr>
          <p:nvPr>
            <p:ph type="body" sz="quarter" idx="19" hasCustomPrompt="1"/>
          </p:nvPr>
        </p:nvSpPr>
        <p:spPr>
          <a:xfrm>
            <a:off x="6169025" y="376959"/>
            <a:ext cx="2517775" cy="1402216"/>
          </a:xfrm>
        </p:spPr>
        <p:txBody>
          <a:bodyPr anchor="ctr" anchorCtr="0"/>
          <a:lstStyle>
            <a:lvl1pPr marL="0" marR="0" indent="0" algn="l" defTabSz="457200" rtl="0" eaLnBrk="1" fontAlgn="auto" latinLnBrk="0" hangingPunct="1">
              <a:lnSpc>
                <a:spcPct val="100000"/>
              </a:lnSpc>
              <a:spcBef>
                <a:spcPts val="1000"/>
              </a:spcBef>
              <a:spcAft>
                <a:spcPts val="0"/>
              </a:spcAft>
              <a:buClr>
                <a:schemeClr val="tx2"/>
              </a:buClr>
              <a:buSzTx/>
              <a:buFont typeface="Arial" panose="020B0604020202020204" pitchFamily="34" charset="0"/>
              <a:buNone/>
              <a:tabLst/>
              <a:defRPr b="0" i="0">
                <a:solidFill>
                  <a:schemeClr val="tx1"/>
                </a:solidFill>
                <a:latin typeface="Montserrat" pitchFamily="2" charset="77"/>
              </a:defRPr>
            </a:lvl1pPr>
          </a:lstStyle>
          <a:p>
            <a:pPr lvl="0"/>
            <a:r>
              <a:rPr lang="en-US"/>
              <a:t>General value statement about the employee, employee quote, or summary. </a:t>
            </a:r>
          </a:p>
        </p:txBody>
      </p:sp>
      <p:sp>
        <p:nvSpPr>
          <p:cNvPr id="16" name="Text Placeholder 4">
            <a:extLst>
              <a:ext uri="{FF2B5EF4-FFF2-40B4-BE49-F238E27FC236}">
                <a16:creationId xmlns:a16="http://schemas.microsoft.com/office/drawing/2014/main" id="{90A18397-E21E-5B45-8FCC-AA2B6595B74A}"/>
              </a:ext>
            </a:extLst>
          </p:cNvPr>
          <p:cNvSpPr>
            <a:spLocks noGrp="1"/>
          </p:cNvSpPr>
          <p:nvPr>
            <p:ph type="body" sz="quarter" idx="11" hasCustomPrompt="1"/>
          </p:nvPr>
        </p:nvSpPr>
        <p:spPr>
          <a:xfrm>
            <a:off x="457200" y="2381250"/>
            <a:ext cx="8229600" cy="24003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4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a:lvl3pPr>
            <a:lvl4pPr marL="742950" indent="-194310">
              <a:buClr>
                <a:schemeClr val="tx1"/>
              </a:buClr>
              <a:buFont typeface="Montserrat" panose="00000500000000000000" pitchFamily="2" charset="0"/>
              <a:buChar char="•"/>
              <a:defRPr/>
            </a:lvl4pPr>
            <a:lvl5pPr marL="742950" indent="-194310">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0"/>
            <a:r>
              <a:rPr lang="en-US" err="1"/>
              <a:t>Eleifendquamadipiscing</a:t>
            </a:r>
            <a:r>
              <a:rPr lang="en-US"/>
              <a:t> vitae </a:t>
            </a:r>
            <a:r>
              <a:rPr lang="en-US" err="1"/>
              <a:t>proinsagittisnislrhoncusmattis</a:t>
            </a:r>
            <a:r>
              <a:rPr lang="en-US"/>
              <a:t>. </a:t>
            </a:r>
          </a:p>
          <a:p>
            <a:pPr lvl="0"/>
            <a:r>
              <a:rPr lang="en-US"/>
              <a:t>Ipsum dolor sit </a:t>
            </a:r>
            <a:r>
              <a:rPr lang="en-US" err="1"/>
              <a:t>ametconsecteturadipiscingelitduistristique</a:t>
            </a:r>
            <a:r>
              <a:rPr lang="en-US"/>
              <a:t>.</a:t>
            </a:r>
          </a:p>
          <a:p>
            <a:pPr lvl="0"/>
            <a:r>
              <a:rPr lang="en-US" err="1"/>
              <a:t>Commodoelit</a:t>
            </a:r>
            <a:r>
              <a:rPr lang="en-US"/>
              <a:t> at </a:t>
            </a:r>
            <a:r>
              <a:rPr lang="en-US" err="1"/>
              <a:t>imperdiet</a:t>
            </a:r>
            <a:r>
              <a:rPr lang="en-US"/>
              <a:t> dui </a:t>
            </a:r>
            <a:r>
              <a:rPr lang="en-US" err="1"/>
              <a:t>accumsan</a:t>
            </a:r>
            <a:r>
              <a:rPr lang="en-US"/>
              <a:t> sit </a:t>
            </a:r>
            <a:r>
              <a:rPr lang="en-US" err="1"/>
              <a:t>amet</a:t>
            </a:r>
            <a:r>
              <a:rPr lang="en-US"/>
              <a:t>.</a:t>
            </a:r>
          </a:p>
          <a:p>
            <a:pPr lvl="0"/>
            <a:r>
              <a:rPr lang="en-US" err="1"/>
              <a:t>Etiamdignissim</a:t>
            </a:r>
            <a:r>
              <a:rPr lang="en-US"/>
              <a:t> diam </a:t>
            </a:r>
            <a:r>
              <a:rPr lang="en-US" err="1"/>
              <a:t>quisenimlobortisscelerisque</a:t>
            </a:r>
            <a:r>
              <a:rPr lang="en-US"/>
              <a:t>.</a:t>
            </a:r>
          </a:p>
          <a:p>
            <a:pPr lvl="1"/>
            <a:r>
              <a:rPr lang="en-US" err="1"/>
              <a:t>Asdfjasdfasfkaskdfjasf</a:t>
            </a:r>
            <a:endParaRPr lang="en-US"/>
          </a:p>
          <a:p>
            <a:pPr lvl="2"/>
            <a:r>
              <a:rPr lang="en-US"/>
              <a:t>Test </a:t>
            </a:r>
            <a:r>
              <a:rPr lang="en-US" err="1"/>
              <a:t>testtest</a:t>
            </a:r>
            <a:endParaRPr lang="en-US"/>
          </a:p>
          <a:p>
            <a:pPr lvl="3"/>
            <a:r>
              <a:rPr lang="en-US"/>
              <a:t>Test </a:t>
            </a:r>
            <a:r>
              <a:rPr lang="en-US" err="1"/>
              <a:t>test</a:t>
            </a:r>
            <a:endParaRPr lang="en-US"/>
          </a:p>
          <a:p>
            <a:pPr lvl="0"/>
            <a:endParaRPr lang="en-US"/>
          </a:p>
        </p:txBody>
      </p:sp>
    </p:spTree>
    <p:extLst>
      <p:ext uri="{BB962C8B-B14F-4D97-AF65-F5344CB8AC3E}">
        <p14:creationId xmlns:p14="http://schemas.microsoft.com/office/powerpoint/2010/main" val="384599435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o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D03DC8-2CB5-2B4B-8F9D-37516263DF14}"/>
              </a:ext>
            </a:extLst>
          </p:cNvPr>
          <p:cNvSpPr/>
          <p:nvPr userDrawn="1"/>
        </p:nvSpPr>
        <p:spPr>
          <a:xfrm>
            <a:off x="0" y="0"/>
            <a:ext cx="2286000" cy="51435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chemeClr val="bg1">
                  <a:lumMod val="95000"/>
                </a:schemeClr>
              </a:solidFill>
              <a:latin typeface="Montserrat" pitchFamily="2" charset="77"/>
            </a:endParaRPr>
          </a:p>
        </p:txBody>
      </p:sp>
      <p:sp>
        <p:nvSpPr>
          <p:cNvPr id="10" name="Title 1">
            <a:extLst>
              <a:ext uri="{FF2B5EF4-FFF2-40B4-BE49-F238E27FC236}">
                <a16:creationId xmlns:a16="http://schemas.microsoft.com/office/drawing/2014/main" id="{12810F1B-9168-9948-B8BF-14221C6BBACB}"/>
              </a:ext>
            </a:extLst>
          </p:cNvPr>
          <p:cNvSpPr>
            <a:spLocks noGrp="1"/>
          </p:cNvSpPr>
          <p:nvPr>
            <p:ph type="title" hasCustomPrompt="1"/>
          </p:nvPr>
        </p:nvSpPr>
        <p:spPr>
          <a:xfrm>
            <a:off x="2739658" y="285750"/>
            <a:ext cx="5870942" cy="613021"/>
          </a:xfrm>
        </p:spPr>
        <p:txBody>
          <a:bodyPr anchor="ctr" anchorCtr="0">
            <a:normAutofit/>
          </a:bodyPr>
          <a:lstStyle>
            <a:lvl1pPr>
              <a:lnSpc>
                <a:spcPct val="100000"/>
              </a:lnSpc>
              <a:defRPr sz="2400" b="0" i="0">
                <a:latin typeface="Montserrat" pitchFamily="2" charset="77"/>
              </a:defRPr>
            </a:lvl1pPr>
          </a:lstStyle>
          <a:p>
            <a:r>
              <a:rPr lang="en-US"/>
              <a:t>Employee First &amp; Last Name</a:t>
            </a:r>
          </a:p>
        </p:txBody>
      </p:sp>
      <p:sp>
        <p:nvSpPr>
          <p:cNvPr id="4" name="Text Placeholder 3">
            <a:extLst>
              <a:ext uri="{FF2B5EF4-FFF2-40B4-BE49-F238E27FC236}">
                <a16:creationId xmlns:a16="http://schemas.microsoft.com/office/drawing/2014/main" id="{52369094-ACE1-3E4E-B655-72539F6CE226}"/>
              </a:ext>
            </a:extLst>
          </p:cNvPr>
          <p:cNvSpPr>
            <a:spLocks noGrp="1"/>
          </p:cNvSpPr>
          <p:nvPr>
            <p:ph type="body" sz="quarter" idx="13" hasCustomPrompt="1"/>
          </p:nvPr>
        </p:nvSpPr>
        <p:spPr>
          <a:xfrm>
            <a:off x="301258" y="2352675"/>
            <a:ext cx="1679941" cy="438150"/>
          </a:xfrm>
        </p:spPr>
        <p:txBody>
          <a:bodyPr>
            <a:normAutofit/>
          </a:bodyPr>
          <a:lstStyle>
            <a:lvl1pPr marL="0" indent="0">
              <a:buNone/>
              <a:defRPr sz="1200" b="0" i="0" cap="all" spc="50" baseline="0">
                <a:latin typeface="Montserrat" pitchFamily="2" charset="77"/>
              </a:defRPr>
            </a:lvl1pPr>
            <a:lvl2pPr marL="182880" indent="0">
              <a:buNone/>
              <a:defRPr/>
            </a:lvl2pPr>
          </a:lstStyle>
          <a:p>
            <a:pPr lvl="0"/>
            <a:r>
              <a:rPr lang="en-US"/>
              <a:t>Position Title goes here</a:t>
            </a:r>
          </a:p>
        </p:txBody>
      </p:sp>
      <p:sp>
        <p:nvSpPr>
          <p:cNvPr id="8" name="Text Placeholder 3">
            <a:extLst>
              <a:ext uri="{FF2B5EF4-FFF2-40B4-BE49-F238E27FC236}">
                <a16:creationId xmlns:a16="http://schemas.microsoft.com/office/drawing/2014/main" id="{57C5041C-E73B-AB40-B975-71E04AEADE56}"/>
              </a:ext>
            </a:extLst>
          </p:cNvPr>
          <p:cNvSpPr>
            <a:spLocks noGrp="1"/>
          </p:cNvSpPr>
          <p:nvPr>
            <p:ph type="body" sz="quarter" idx="14" hasCustomPrompt="1"/>
          </p:nvPr>
        </p:nvSpPr>
        <p:spPr>
          <a:xfrm>
            <a:off x="301259" y="2904363"/>
            <a:ext cx="1679941" cy="581787"/>
          </a:xfrm>
        </p:spPr>
        <p:txBody>
          <a:bodyPr>
            <a:normAutofit/>
          </a:bodyPr>
          <a:lstStyle>
            <a:lvl1pPr marL="0" indent="0">
              <a:buNone/>
              <a:defRPr sz="1200" b="0" i="0" cap="none" spc="0" baseline="0">
                <a:latin typeface="Montserrat" pitchFamily="2" charset="77"/>
              </a:defRPr>
            </a:lvl1pPr>
            <a:lvl2pPr marL="182880" indent="0">
              <a:buNone/>
              <a:defRPr/>
            </a:lvl2pPr>
          </a:lstStyle>
          <a:p>
            <a:pPr lvl="0"/>
            <a:r>
              <a:rPr lang="en-US"/>
              <a:t>Certifications</a:t>
            </a:r>
          </a:p>
        </p:txBody>
      </p:sp>
      <p:sp>
        <p:nvSpPr>
          <p:cNvPr id="9" name="Picture Placeholder 8">
            <a:extLst>
              <a:ext uri="{FF2B5EF4-FFF2-40B4-BE49-F238E27FC236}">
                <a16:creationId xmlns:a16="http://schemas.microsoft.com/office/drawing/2014/main" id="{827A0564-190F-684B-B5F5-44ACA43F02C6}"/>
              </a:ext>
            </a:extLst>
          </p:cNvPr>
          <p:cNvSpPr>
            <a:spLocks noGrp="1"/>
          </p:cNvSpPr>
          <p:nvPr>
            <p:ph type="pic" sz="quarter" idx="18" hasCustomPrompt="1"/>
          </p:nvPr>
        </p:nvSpPr>
        <p:spPr>
          <a:xfrm>
            <a:off x="0" y="0"/>
            <a:ext cx="2286000" cy="2114550"/>
          </a:xfrm>
          <a:blipFill dpi="0" rotWithShape="1">
            <a:blip r:embed="rId2" cstate="email">
              <a:extLst>
                <a:ext uri="{28A0092B-C50C-407E-A947-70E740481C1C}">
                  <a14:useLocalDpi xmlns:a14="http://schemas.microsoft.com/office/drawing/2010/main"/>
                </a:ext>
              </a:extLst>
            </a:blip>
            <a:srcRect/>
            <a:tile tx="1270000" ty="146050" sx="100000" sy="100000" flip="none" algn="br"/>
          </a:blipFill>
        </p:spPr>
        <p:txBody>
          <a:bodyPr anchor="t" anchorCtr="0"/>
          <a:lstStyle>
            <a:lvl1pPr marL="0" indent="0" algn="ctr">
              <a:buNone/>
              <a:defRPr b="0" i="0">
                <a:latin typeface="Montserrat" pitchFamily="2" charset="77"/>
              </a:defRPr>
            </a:lvl1pPr>
          </a:lstStyle>
          <a:p>
            <a:r>
              <a:rPr lang="en-US"/>
              <a:t>Click to Insert Employee Photo</a:t>
            </a:r>
          </a:p>
        </p:txBody>
      </p:sp>
      <p:sp>
        <p:nvSpPr>
          <p:cNvPr id="11" name="Rectangle 10">
            <a:extLst>
              <a:ext uri="{FF2B5EF4-FFF2-40B4-BE49-F238E27FC236}">
                <a16:creationId xmlns:a16="http://schemas.microsoft.com/office/drawing/2014/main" id="{22E97C7E-707C-CC4D-B91A-DEAEB276820D}"/>
              </a:ext>
            </a:extLst>
          </p:cNvPr>
          <p:cNvSpPr/>
          <p:nvPr userDrawn="1"/>
        </p:nvSpPr>
        <p:spPr>
          <a:xfrm>
            <a:off x="0" y="5125212"/>
            <a:ext cx="2286000" cy="182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3" name="Text Placeholder 4">
            <a:extLst>
              <a:ext uri="{FF2B5EF4-FFF2-40B4-BE49-F238E27FC236}">
                <a16:creationId xmlns:a16="http://schemas.microsoft.com/office/drawing/2014/main" id="{6AA62633-51A1-1C44-9C5B-BFDE3948A791}"/>
              </a:ext>
            </a:extLst>
          </p:cNvPr>
          <p:cNvSpPr>
            <a:spLocks noGrp="1"/>
          </p:cNvSpPr>
          <p:nvPr>
            <p:ph type="body" sz="quarter" idx="11" hasCustomPrompt="1"/>
          </p:nvPr>
        </p:nvSpPr>
        <p:spPr>
          <a:xfrm>
            <a:off x="2739658" y="1047750"/>
            <a:ext cx="5947142" cy="3810000"/>
          </a:xfrm>
        </p:spPr>
        <p:txBody>
          <a:bodyPr numCol="2"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lang="en-US" sz="1100" b="0" i="0" smtClean="0">
                <a:effectLst/>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Montserrat" panose="00000500000000000000" pitchFamily="2" charset="0"/>
              <a:buChar char="•"/>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0"/>
            <a:r>
              <a:rPr lang="en-US"/>
              <a:t>Est </a:t>
            </a:r>
            <a:r>
              <a:rPr lang="en-US" err="1"/>
              <a:t>ultricies</a:t>
            </a:r>
            <a:r>
              <a:rPr lang="en-US"/>
              <a:t> integer </a:t>
            </a:r>
            <a:r>
              <a:rPr lang="en-US" err="1"/>
              <a:t>quis</a:t>
            </a:r>
            <a:r>
              <a:rPr lang="en-US"/>
              <a:t> auctor </a:t>
            </a:r>
            <a:r>
              <a:rPr lang="en-US" err="1"/>
              <a:t>elit</a:t>
            </a:r>
            <a:r>
              <a:rPr lang="en-US"/>
              <a:t>. </a:t>
            </a:r>
          </a:p>
          <a:p>
            <a:pPr lvl="0"/>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a:p>
            <a:pPr lvl="4"/>
            <a:r>
              <a:rPr lang="en-US"/>
              <a:t>Est </a:t>
            </a:r>
            <a:r>
              <a:rPr lang="en-US" err="1"/>
              <a:t>ultricies</a:t>
            </a:r>
            <a:r>
              <a:rPr lang="en-US"/>
              <a:t> integer </a:t>
            </a:r>
            <a:r>
              <a:rPr lang="en-US" err="1"/>
              <a:t>quis</a:t>
            </a:r>
            <a:r>
              <a:rPr lang="en-US"/>
              <a:t> auctor </a:t>
            </a:r>
            <a:r>
              <a:rPr lang="en-US" err="1"/>
              <a:t>elit</a:t>
            </a:r>
            <a:r>
              <a:rPr lang="en-US"/>
              <a:t>. </a:t>
            </a:r>
          </a:p>
          <a:p>
            <a:pPr lvl="3"/>
            <a:r>
              <a:rPr lang="en-US" err="1"/>
              <a:t>Commodo</a:t>
            </a:r>
            <a:r>
              <a:rPr lang="en-US"/>
              <a:t> sed </a:t>
            </a:r>
            <a:r>
              <a:rPr lang="en-US" err="1"/>
              <a:t>egestas</a:t>
            </a:r>
            <a:r>
              <a:rPr lang="en-US"/>
              <a:t> </a:t>
            </a:r>
            <a:r>
              <a:rPr lang="en-US" err="1"/>
              <a:t>egestas</a:t>
            </a:r>
            <a:r>
              <a:rPr lang="en-US"/>
              <a:t> </a:t>
            </a:r>
            <a:r>
              <a:rPr lang="en-US" err="1"/>
              <a:t>fringilla</a:t>
            </a:r>
            <a:r>
              <a:rPr lang="en-US"/>
              <a:t> </a:t>
            </a:r>
            <a:r>
              <a:rPr lang="en-US" err="1"/>
              <a:t>phasellus</a:t>
            </a:r>
            <a:r>
              <a:rPr lang="en-US"/>
              <a:t> </a:t>
            </a:r>
            <a:r>
              <a:rPr lang="en-US" err="1"/>
              <a:t>faucibus</a:t>
            </a:r>
            <a:r>
              <a:rPr lang="en-US"/>
              <a:t> </a:t>
            </a:r>
            <a:r>
              <a:rPr lang="en-US" err="1"/>
              <a:t>scelerisque</a:t>
            </a:r>
            <a:r>
              <a:rPr lang="en-US"/>
              <a:t> </a:t>
            </a:r>
            <a:r>
              <a:rPr lang="en-US" err="1"/>
              <a:t>eleifend</a:t>
            </a:r>
            <a:r>
              <a:rPr lang="en-US"/>
              <a:t> </a:t>
            </a:r>
            <a:r>
              <a:rPr lang="en-US" err="1"/>
              <a:t>donec</a:t>
            </a:r>
            <a:r>
              <a:rPr lang="en-US"/>
              <a:t>. </a:t>
            </a:r>
            <a:r>
              <a:rPr lang="en-US" err="1"/>
              <a:t>Sapien</a:t>
            </a:r>
            <a:r>
              <a:rPr lang="en-US"/>
              <a:t> </a:t>
            </a:r>
            <a:r>
              <a:rPr lang="en-US" err="1"/>
              <a:t>nec</a:t>
            </a:r>
            <a:r>
              <a:rPr lang="en-US"/>
              <a:t> </a:t>
            </a:r>
            <a:r>
              <a:rPr lang="en-US" err="1"/>
              <a:t>sagittis</a:t>
            </a:r>
            <a:r>
              <a:rPr lang="en-US"/>
              <a:t> </a:t>
            </a:r>
            <a:r>
              <a:rPr lang="en-US" err="1"/>
              <a:t>aliquam</a:t>
            </a:r>
            <a:r>
              <a:rPr lang="en-US"/>
              <a:t> </a:t>
            </a:r>
            <a:r>
              <a:rPr lang="en-US" err="1"/>
              <a:t>malesuada</a:t>
            </a:r>
            <a:r>
              <a:rPr lang="en-US"/>
              <a:t> </a:t>
            </a:r>
            <a:r>
              <a:rPr lang="en-US" err="1"/>
              <a:t>bibendum</a:t>
            </a:r>
            <a:r>
              <a:rPr lang="en-US"/>
              <a:t> </a:t>
            </a:r>
            <a:r>
              <a:rPr lang="en-US" err="1"/>
              <a:t>arcu</a:t>
            </a:r>
            <a:r>
              <a:rPr lang="en-US"/>
              <a:t> vitae </a:t>
            </a:r>
            <a:r>
              <a:rPr lang="en-US" err="1"/>
              <a:t>elementum</a:t>
            </a:r>
            <a:r>
              <a:rPr lang="en-US"/>
              <a:t>.</a:t>
            </a:r>
          </a:p>
          <a:p>
            <a:pPr lvl="0"/>
            <a:endParaRPr lang="en-US"/>
          </a:p>
        </p:txBody>
      </p:sp>
      <p:sp>
        <p:nvSpPr>
          <p:cNvPr id="14" name="Text Placeholder 3">
            <a:extLst>
              <a:ext uri="{FF2B5EF4-FFF2-40B4-BE49-F238E27FC236}">
                <a16:creationId xmlns:a16="http://schemas.microsoft.com/office/drawing/2014/main" id="{19323256-E386-5848-9E7A-820684C6DA9A}"/>
              </a:ext>
            </a:extLst>
          </p:cNvPr>
          <p:cNvSpPr>
            <a:spLocks noGrp="1"/>
          </p:cNvSpPr>
          <p:nvPr>
            <p:ph type="body" sz="quarter" idx="19" hasCustomPrompt="1"/>
          </p:nvPr>
        </p:nvSpPr>
        <p:spPr>
          <a:xfrm>
            <a:off x="301259" y="3580638"/>
            <a:ext cx="1679941" cy="1277111"/>
          </a:xfrm>
        </p:spPr>
        <p:txBody>
          <a:bodyPr>
            <a:normAutofit/>
          </a:bodyPr>
          <a:lstStyle>
            <a:lvl1pPr marL="0" indent="0">
              <a:spcBef>
                <a:spcPts val="400"/>
              </a:spcBef>
              <a:buNone/>
              <a:defRPr sz="1200" b="0" i="0" cap="none" spc="0" baseline="0">
                <a:latin typeface="Montserrat" pitchFamily="2" charset="77"/>
              </a:defRPr>
            </a:lvl1pPr>
            <a:lvl2pPr marL="182880" indent="0">
              <a:buNone/>
              <a:defRPr/>
            </a:lvl2pPr>
          </a:lstStyle>
          <a:p>
            <a:pPr lvl="0"/>
            <a:r>
              <a:rPr lang="en-US"/>
              <a:t>Expertise</a:t>
            </a:r>
          </a:p>
        </p:txBody>
      </p:sp>
    </p:spTree>
    <p:extLst>
      <p:ext uri="{BB962C8B-B14F-4D97-AF65-F5344CB8AC3E}">
        <p14:creationId xmlns:p14="http://schemas.microsoft.com/office/powerpoint/2010/main" val="53485624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440">
          <p15:clr>
            <a:srgbClr val="FBAE40"/>
          </p15:clr>
        </p15:guide>
        <p15:guide id="4" pos="43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Slide - 4">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F87556-5CF9-C44C-BBCA-5C457F5540E2}"/>
              </a:ext>
            </a:extLst>
          </p:cNvPr>
          <p:cNvSpPr>
            <a:spLocks noGrp="1"/>
          </p:cNvSpPr>
          <p:nvPr>
            <p:ph type="body" sz="quarter" idx="24"/>
          </p:nvPr>
        </p:nvSpPr>
        <p:spPr>
          <a:xfrm>
            <a:off x="457200"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275DE837-1DB6-0C41-B57C-F14C6EEAAF5D}"/>
              </a:ext>
            </a:extLst>
          </p:cNvPr>
          <p:cNvSpPr>
            <a:spLocks noGrp="1" noChangeAspect="1"/>
          </p:cNvSpPr>
          <p:nvPr>
            <p:ph type="pic" sz="quarter" idx="12" hasCustomPrompt="1"/>
          </p:nvPr>
        </p:nvSpPr>
        <p:spPr>
          <a:xfrm>
            <a:off x="457200"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17" name="Text Placeholder 3">
            <a:extLst>
              <a:ext uri="{FF2B5EF4-FFF2-40B4-BE49-F238E27FC236}">
                <a16:creationId xmlns:a16="http://schemas.microsoft.com/office/drawing/2014/main" id="{AD97AACF-A0C6-0241-BC1E-2FA800419792}"/>
              </a:ext>
            </a:extLst>
          </p:cNvPr>
          <p:cNvSpPr>
            <a:spLocks noGrp="1"/>
          </p:cNvSpPr>
          <p:nvPr>
            <p:ph type="body" sz="quarter" idx="25"/>
          </p:nvPr>
        </p:nvSpPr>
        <p:spPr>
          <a:xfrm>
            <a:off x="2593848"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a:t>Click to edit Master text styles</a:t>
            </a:r>
          </a:p>
        </p:txBody>
      </p:sp>
      <p:sp>
        <p:nvSpPr>
          <p:cNvPr id="18" name="Picture Placeholder 4">
            <a:extLst>
              <a:ext uri="{FF2B5EF4-FFF2-40B4-BE49-F238E27FC236}">
                <a16:creationId xmlns:a16="http://schemas.microsoft.com/office/drawing/2014/main" id="{4AAAD7BA-9AE5-C54B-8AFE-5AE3B97CC962}"/>
              </a:ext>
            </a:extLst>
          </p:cNvPr>
          <p:cNvSpPr>
            <a:spLocks noGrp="1" noChangeAspect="1"/>
          </p:cNvSpPr>
          <p:nvPr>
            <p:ph type="pic" sz="quarter" idx="26" hasCustomPrompt="1"/>
          </p:nvPr>
        </p:nvSpPr>
        <p:spPr>
          <a:xfrm>
            <a:off x="2597149"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20" name="Text Placeholder 3">
            <a:extLst>
              <a:ext uri="{FF2B5EF4-FFF2-40B4-BE49-F238E27FC236}">
                <a16:creationId xmlns:a16="http://schemas.microsoft.com/office/drawing/2014/main" id="{FF045F72-5E83-0641-93D8-D524A24745AE}"/>
              </a:ext>
            </a:extLst>
          </p:cNvPr>
          <p:cNvSpPr>
            <a:spLocks noGrp="1"/>
          </p:cNvSpPr>
          <p:nvPr>
            <p:ph type="body" sz="quarter" idx="27"/>
          </p:nvPr>
        </p:nvSpPr>
        <p:spPr>
          <a:xfrm>
            <a:off x="4727448"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a:t>Click to edit Master text styles</a:t>
            </a:r>
          </a:p>
        </p:txBody>
      </p:sp>
      <p:sp>
        <p:nvSpPr>
          <p:cNvPr id="21" name="Picture Placeholder 4">
            <a:extLst>
              <a:ext uri="{FF2B5EF4-FFF2-40B4-BE49-F238E27FC236}">
                <a16:creationId xmlns:a16="http://schemas.microsoft.com/office/drawing/2014/main" id="{91F135A6-249F-9A4D-97D0-B4A0A82C1D92}"/>
              </a:ext>
            </a:extLst>
          </p:cNvPr>
          <p:cNvSpPr>
            <a:spLocks noGrp="1" noChangeAspect="1"/>
          </p:cNvSpPr>
          <p:nvPr>
            <p:ph type="pic" sz="quarter" idx="28" hasCustomPrompt="1"/>
          </p:nvPr>
        </p:nvSpPr>
        <p:spPr>
          <a:xfrm>
            <a:off x="4728972"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23" name="Text Placeholder 3">
            <a:extLst>
              <a:ext uri="{FF2B5EF4-FFF2-40B4-BE49-F238E27FC236}">
                <a16:creationId xmlns:a16="http://schemas.microsoft.com/office/drawing/2014/main" id="{04CECC44-4E82-784E-A87D-0C98DF29DB95}"/>
              </a:ext>
            </a:extLst>
          </p:cNvPr>
          <p:cNvSpPr>
            <a:spLocks noGrp="1"/>
          </p:cNvSpPr>
          <p:nvPr>
            <p:ph type="body" sz="quarter" idx="29"/>
          </p:nvPr>
        </p:nvSpPr>
        <p:spPr>
          <a:xfrm>
            <a:off x="6867144" y="3076194"/>
            <a:ext cx="1828800" cy="914400"/>
          </a:xfrm>
          <a:solidFill>
            <a:schemeClr val="bg1">
              <a:lumMod val="95000"/>
            </a:schemeClr>
          </a:solidFill>
        </p:spPr>
        <p:txBody>
          <a:bodyPr lIns="91440" tIns="91440" rIns="45720" bIns="91440" anchor="ctr" anchorCtr="0">
            <a:normAutofit/>
          </a:bodyPr>
          <a:lstStyle>
            <a:lvl1pPr marL="0" indent="0">
              <a:spcBef>
                <a:spcPts val="500"/>
              </a:spcBef>
              <a:buNone/>
              <a:defRPr sz="1200" b="0" i="0">
                <a:latin typeface="Montserrat" pitchFamily="2" charset="77"/>
              </a:defRPr>
            </a:lvl1pPr>
            <a:lvl2pPr marL="182880" indent="0">
              <a:buNone/>
              <a:defRPr/>
            </a:lvl2pPr>
          </a:lstStyle>
          <a:p>
            <a:pPr lvl="0"/>
            <a:r>
              <a:rPr lang="en-US"/>
              <a:t>Click to edit Master text styles</a:t>
            </a:r>
          </a:p>
        </p:txBody>
      </p:sp>
      <p:sp>
        <p:nvSpPr>
          <p:cNvPr id="24" name="Picture Placeholder 4">
            <a:extLst>
              <a:ext uri="{FF2B5EF4-FFF2-40B4-BE49-F238E27FC236}">
                <a16:creationId xmlns:a16="http://schemas.microsoft.com/office/drawing/2014/main" id="{DE5B2D7D-5F43-944F-9863-7817D53DCFD7}"/>
              </a:ext>
            </a:extLst>
          </p:cNvPr>
          <p:cNvSpPr>
            <a:spLocks noGrp="1" noChangeAspect="1"/>
          </p:cNvSpPr>
          <p:nvPr>
            <p:ph type="pic" sz="quarter" idx="30" hasCustomPrompt="1"/>
          </p:nvPr>
        </p:nvSpPr>
        <p:spPr>
          <a:xfrm>
            <a:off x="6867144" y="1243584"/>
            <a:ext cx="1828800" cy="1828800"/>
          </a:xfrm>
          <a:blipFill dpi="0" rotWithShape="1">
            <a:blip r:embed="rId2" cstate="email">
              <a:extLst>
                <a:ext uri="{28A0092B-C50C-407E-A947-70E740481C1C}">
                  <a14:useLocalDpi xmlns:a14="http://schemas.microsoft.com/office/drawing/2010/main"/>
                </a:ext>
              </a:extLst>
            </a:blip>
            <a:srcRect/>
            <a:tile tx="1016000" ty="190500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225F6765-77BB-4845-8D55-9CD7C3261D4C}"/>
              </a:ext>
            </a:extLst>
          </p:cNvPr>
          <p:cNvSpPr>
            <a:spLocks noGrp="1"/>
          </p:cNvSpPr>
          <p:nvPr>
            <p:ph type="title" hasCustomPrompt="1"/>
          </p:nvPr>
        </p:nvSpPr>
        <p:spPr>
          <a:xfrm>
            <a:off x="457200" y="409074"/>
            <a:ext cx="8229600" cy="658368"/>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974101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 Blue">
    <p:spTree>
      <p:nvGrpSpPr>
        <p:cNvPr id="1" name=""/>
        <p:cNvGrpSpPr/>
        <p:nvPr/>
      </p:nvGrpSpPr>
      <p:grpSpPr>
        <a:xfrm>
          <a:off x="0" y="0"/>
          <a:ext cx="0" cy="0"/>
          <a:chOff x="0" y="0"/>
          <a:chExt cx="0" cy="0"/>
        </a:xfrm>
      </p:grpSpPr>
      <p:sp>
        <p:nvSpPr>
          <p:cNvPr id="6" name="Object A">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18, 2023</a:t>
            </a:fld>
            <a:endParaRPr lang="en-US" b="0" i="0">
              <a:latin typeface="Montserrat" pitchFamily="2" charset="77"/>
            </a:endParaRPr>
          </a:p>
        </p:txBody>
      </p:sp>
      <p:pic>
        <p:nvPicPr>
          <p:cNvPr id="12" name="Picture 11">
            <a:extLst>
              <a:ext uri="{FF2B5EF4-FFF2-40B4-BE49-F238E27FC236}">
                <a16:creationId xmlns:a16="http://schemas.microsoft.com/office/drawing/2014/main" id="{A9A419E4-5F40-26F0-9B78-DE43B431BED3}"/>
              </a:ext>
            </a:extLst>
          </p:cNvPr>
          <p:cNvPicPr>
            <a:picLocks noChangeAspect="1"/>
          </p:cNvPicPr>
          <p:nvPr userDrawn="1"/>
        </p:nvPicPr>
        <p:blipFill>
          <a:blip r:embed="rId4"/>
          <a:stretch>
            <a:fillRect/>
          </a:stretch>
        </p:blipFill>
        <p:spPr>
          <a:xfrm>
            <a:off x="8272091" y="329046"/>
            <a:ext cx="449914" cy="543292"/>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25C943C7-82E3-9D66-26DF-A651714D2575}"/>
              </a:ext>
            </a:extLst>
          </p:cNvPr>
          <p:cNvPicPr>
            <a:picLocks noChangeAspect="1"/>
          </p:cNvPicPr>
          <p:nvPr userDrawn="1"/>
        </p:nvPicPr>
        <p:blipFill>
          <a:blip r:embed="rId6"/>
          <a:stretch>
            <a:fillRect/>
          </a:stretch>
        </p:blipFill>
        <p:spPr>
          <a:xfrm>
            <a:off x="6026261" y="4869789"/>
            <a:ext cx="180825" cy="182880"/>
          </a:xfrm>
          <a:prstGeom prst="rect">
            <a:avLst/>
          </a:prstGeom>
        </p:spPr>
      </p:pic>
      <p:pic>
        <p:nvPicPr>
          <p:cNvPr id="17" name="Picture 16" descr="A picture containing bird&#10;&#10;Description automatically generated">
            <a:hlinkClick r:id="rId7"/>
            <a:extLst>
              <a:ext uri="{FF2B5EF4-FFF2-40B4-BE49-F238E27FC236}">
                <a16:creationId xmlns:a16="http://schemas.microsoft.com/office/drawing/2014/main" id="{9068D14E-5FD4-BB12-B2CC-77A762944722}"/>
              </a:ext>
            </a:extLst>
          </p:cNvPr>
          <p:cNvPicPr>
            <a:picLocks noChangeAspect="1"/>
          </p:cNvPicPr>
          <p:nvPr userDrawn="1"/>
        </p:nvPicPr>
        <p:blipFill>
          <a:blip r:embed="rId8"/>
          <a:stretch>
            <a:fillRect/>
          </a:stretch>
        </p:blipFill>
        <p:spPr>
          <a:xfrm>
            <a:off x="6365139" y="4869789"/>
            <a:ext cx="182880" cy="182880"/>
          </a:xfrm>
          <a:prstGeom prst="rect">
            <a:avLst/>
          </a:prstGeom>
        </p:spPr>
      </p:pic>
      <p:pic>
        <p:nvPicPr>
          <p:cNvPr id="18" name="Picture 17" descr="A picture containing drawing&#10;&#10;Description automatically generated">
            <a:hlinkClick r:id="rId9"/>
            <a:extLst>
              <a:ext uri="{FF2B5EF4-FFF2-40B4-BE49-F238E27FC236}">
                <a16:creationId xmlns:a16="http://schemas.microsoft.com/office/drawing/2014/main" id="{F1BAF3FB-5AD6-879D-F822-CE31FA9BD5DC}"/>
              </a:ext>
            </a:extLst>
          </p:cNvPr>
          <p:cNvPicPr>
            <a:picLocks noChangeAspect="1"/>
          </p:cNvPicPr>
          <p:nvPr userDrawn="1"/>
        </p:nvPicPr>
        <p:blipFill>
          <a:blip r:embed="rId10"/>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2973306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Slide - 4 (option 2)">
    <p:spTree>
      <p:nvGrpSpPr>
        <p:cNvPr id="1" name=""/>
        <p:cNvGrpSpPr/>
        <p:nvPr/>
      </p:nvGrpSpPr>
      <p:grpSpPr>
        <a:xfrm>
          <a:off x="0" y="0"/>
          <a:ext cx="0" cy="0"/>
          <a:chOff x="0" y="0"/>
          <a:chExt cx="0" cy="0"/>
        </a:xfrm>
      </p:grpSpPr>
      <p:sp>
        <p:nvSpPr>
          <p:cNvPr id="13" name="Text Placeholder 7">
            <a:extLst>
              <a:ext uri="{FF2B5EF4-FFF2-40B4-BE49-F238E27FC236}">
                <a16:creationId xmlns:a16="http://schemas.microsoft.com/office/drawing/2014/main" id="{2F1CAF7E-5F13-3E48-AA3D-293A418D5EEE}"/>
              </a:ext>
            </a:extLst>
          </p:cNvPr>
          <p:cNvSpPr>
            <a:spLocks noGrp="1"/>
          </p:cNvSpPr>
          <p:nvPr>
            <p:ph type="body" sz="quarter" idx="13"/>
          </p:nvPr>
        </p:nvSpPr>
        <p:spPr>
          <a:xfrm>
            <a:off x="1828800" y="1253771"/>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14" name="Picture Placeholder 4">
            <a:extLst>
              <a:ext uri="{FF2B5EF4-FFF2-40B4-BE49-F238E27FC236}">
                <a16:creationId xmlns:a16="http://schemas.microsoft.com/office/drawing/2014/main" id="{89F2D073-367C-504F-8B32-129F53C4F260}"/>
              </a:ext>
            </a:extLst>
          </p:cNvPr>
          <p:cNvSpPr>
            <a:spLocks noGrp="1"/>
          </p:cNvSpPr>
          <p:nvPr>
            <p:ph type="pic" sz="quarter" idx="12" hasCustomPrompt="1"/>
          </p:nvPr>
        </p:nvSpPr>
        <p:spPr>
          <a:xfrm>
            <a:off x="457200" y="1253771"/>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26" name="Text Placeholder 7">
            <a:extLst>
              <a:ext uri="{FF2B5EF4-FFF2-40B4-BE49-F238E27FC236}">
                <a16:creationId xmlns:a16="http://schemas.microsoft.com/office/drawing/2014/main" id="{CFBCFED4-F3FF-F74F-8210-0C26BC95B9CC}"/>
              </a:ext>
            </a:extLst>
          </p:cNvPr>
          <p:cNvSpPr>
            <a:spLocks noGrp="1"/>
          </p:cNvSpPr>
          <p:nvPr>
            <p:ph type="body" sz="quarter" idx="14"/>
          </p:nvPr>
        </p:nvSpPr>
        <p:spPr>
          <a:xfrm>
            <a:off x="1828800" y="3047238"/>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27" name="Picture Placeholder 4">
            <a:extLst>
              <a:ext uri="{FF2B5EF4-FFF2-40B4-BE49-F238E27FC236}">
                <a16:creationId xmlns:a16="http://schemas.microsoft.com/office/drawing/2014/main" id="{C57B93E4-4622-6A40-8C54-F08D9BDE7A1C}"/>
              </a:ext>
            </a:extLst>
          </p:cNvPr>
          <p:cNvSpPr>
            <a:spLocks noGrp="1"/>
          </p:cNvSpPr>
          <p:nvPr>
            <p:ph type="pic" sz="quarter" idx="15" hasCustomPrompt="1"/>
          </p:nvPr>
        </p:nvSpPr>
        <p:spPr>
          <a:xfrm>
            <a:off x="457200" y="3047238"/>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29" name="Text Placeholder 7">
            <a:extLst>
              <a:ext uri="{FF2B5EF4-FFF2-40B4-BE49-F238E27FC236}">
                <a16:creationId xmlns:a16="http://schemas.microsoft.com/office/drawing/2014/main" id="{F0DCAE8A-7A25-D64E-BD90-C2440FDC24EE}"/>
              </a:ext>
            </a:extLst>
          </p:cNvPr>
          <p:cNvSpPr>
            <a:spLocks noGrp="1"/>
          </p:cNvSpPr>
          <p:nvPr>
            <p:ph type="body" sz="quarter" idx="16"/>
          </p:nvPr>
        </p:nvSpPr>
        <p:spPr>
          <a:xfrm>
            <a:off x="6409944" y="1253771"/>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30" name="Picture Placeholder 4">
            <a:extLst>
              <a:ext uri="{FF2B5EF4-FFF2-40B4-BE49-F238E27FC236}">
                <a16:creationId xmlns:a16="http://schemas.microsoft.com/office/drawing/2014/main" id="{EEFFECBE-20FF-744F-B5DC-0FA74DF3AF8B}"/>
              </a:ext>
            </a:extLst>
          </p:cNvPr>
          <p:cNvSpPr>
            <a:spLocks noGrp="1"/>
          </p:cNvSpPr>
          <p:nvPr>
            <p:ph type="pic" sz="quarter" idx="17" hasCustomPrompt="1"/>
          </p:nvPr>
        </p:nvSpPr>
        <p:spPr>
          <a:xfrm>
            <a:off x="5038344" y="1253771"/>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32" name="Text Placeholder 7">
            <a:extLst>
              <a:ext uri="{FF2B5EF4-FFF2-40B4-BE49-F238E27FC236}">
                <a16:creationId xmlns:a16="http://schemas.microsoft.com/office/drawing/2014/main" id="{711D0530-181B-CA4D-B7E1-B250E3DA6A3E}"/>
              </a:ext>
            </a:extLst>
          </p:cNvPr>
          <p:cNvSpPr>
            <a:spLocks noGrp="1"/>
          </p:cNvSpPr>
          <p:nvPr>
            <p:ph type="body" sz="quarter" idx="18"/>
          </p:nvPr>
        </p:nvSpPr>
        <p:spPr>
          <a:xfrm>
            <a:off x="6409944" y="3047238"/>
            <a:ext cx="2286000" cy="1371600"/>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33" name="Picture Placeholder 4">
            <a:extLst>
              <a:ext uri="{FF2B5EF4-FFF2-40B4-BE49-F238E27FC236}">
                <a16:creationId xmlns:a16="http://schemas.microsoft.com/office/drawing/2014/main" id="{DEE71E3B-DF2D-9149-94F6-35885BE39D0E}"/>
              </a:ext>
            </a:extLst>
          </p:cNvPr>
          <p:cNvSpPr>
            <a:spLocks noGrp="1"/>
          </p:cNvSpPr>
          <p:nvPr>
            <p:ph type="pic" sz="quarter" idx="19" hasCustomPrompt="1"/>
          </p:nvPr>
        </p:nvSpPr>
        <p:spPr>
          <a:xfrm>
            <a:off x="5038344" y="3047238"/>
            <a:ext cx="1371600" cy="1371600"/>
          </a:xfrm>
          <a:blipFill dpi="0" rotWithShape="1">
            <a:blip r:embed="rId2" cstate="email">
              <a:extLst>
                <a:ext uri="{28A0092B-C50C-407E-A947-70E740481C1C}">
                  <a14:useLocalDpi xmlns:a14="http://schemas.microsoft.com/office/drawing/2010/main"/>
                </a:ext>
              </a:extLst>
            </a:blip>
            <a:srcRect/>
            <a:tile tx="254000" ty="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3" name="Title 2">
            <a:extLst>
              <a:ext uri="{FF2B5EF4-FFF2-40B4-BE49-F238E27FC236}">
                <a16:creationId xmlns:a16="http://schemas.microsoft.com/office/drawing/2014/main" id="{D1079DEC-1158-4E42-B8C4-7692FA8531A8}"/>
              </a:ext>
            </a:extLst>
          </p:cNvPr>
          <p:cNvSpPr>
            <a:spLocks noGrp="1"/>
          </p:cNvSpPr>
          <p:nvPr>
            <p:ph type="title" hasCustomPrompt="1"/>
          </p:nvPr>
        </p:nvSpPr>
        <p:spPr>
          <a:xfrm>
            <a:off x="457200" y="409074"/>
            <a:ext cx="8229600" cy="658368"/>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805104396"/>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Slide - 9">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6374D04B-A074-DB4A-983C-6C766D7FECBB}"/>
              </a:ext>
            </a:extLst>
          </p:cNvPr>
          <p:cNvSpPr>
            <a:spLocks noGrp="1"/>
          </p:cNvSpPr>
          <p:nvPr>
            <p:ph type="body" sz="quarter" idx="13"/>
          </p:nvPr>
        </p:nvSpPr>
        <p:spPr>
          <a:xfrm>
            <a:off x="1371600" y="1294638"/>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20" name="Picture Placeholder 4">
            <a:extLst>
              <a:ext uri="{FF2B5EF4-FFF2-40B4-BE49-F238E27FC236}">
                <a16:creationId xmlns:a16="http://schemas.microsoft.com/office/drawing/2014/main" id="{D4DC9477-F536-0142-9F4F-66F10469D23C}"/>
              </a:ext>
            </a:extLst>
          </p:cNvPr>
          <p:cNvSpPr>
            <a:spLocks noGrp="1"/>
          </p:cNvSpPr>
          <p:nvPr>
            <p:ph type="pic" sz="quarter" idx="12" hasCustomPrompt="1"/>
          </p:nvPr>
        </p:nvSpPr>
        <p:spPr>
          <a:xfrm>
            <a:off x="457200" y="1294638"/>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25" name="Text Placeholder 7">
            <a:extLst>
              <a:ext uri="{FF2B5EF4-FFF2-40B4-BE49-F238E27FC236}">
                <a16:creationId xmlns:a16="http://schemas.microsoft.com/office/drawing/2014/main" id="{357D5510-2190-9447-BC6E-F131E971C3E0}"/>
              </a:ext>
            </a:extLst>
          </p:cNvPr>
          <p:cNvSpPr>
            <a:spLocks noGrp="1"/>
          </p:cNvSpPr>
          <p:nvPr>
            <p:ph type="body" sz="quarter" idx="14"/>
          </p:nvPr>
        </p:nvSpPr>
        <p:spPr>
          <a:xfrm>
            <a:off x="1371600" y="2441829"/>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26" name="Picture Placeholder 4">
            <a:extLst>
              <a:ext uri="{FF2B5EF4-FFF2-40B4-BE49-F238E27FC236}">
                <a16:creationId xmlns:a16="http://schemas.microsoft.com/office/drawing/2014/main" id="{51D4871F-AA13-5545-9C19-1CE538BF5F13}"/>
              </a:ext>
            </a:extLst>
          </p:cNvPr>
          <p:cNvSpPr>
            <a:spLocks noGrp="1"/>
          </p:cNvSpPr>
          <p:nvPr>
            <p:ph type="pic" sz="quarter" idx="15" hasCustomPrompt="1"/>
          </p:nvPr>
        </p:nvSpPr>
        <p:spPr>
          <a:xfrm>
            <a:off x="457200" y="2441829"/>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38" name="Text Placeholder 7">
            <a:extLst>
              <a:ext uri="{FF2B5EF4-FFF2-40B4-BE49-F238E27FC236}">
                <a16:creationId xmlns:a16="http://schemas.microsoft.com/office/drawing/2014/main" id="{D451B761-CAF0-C747-B010-0065381094E5}"/>
              </a:ext>
            </a:extLst>
          </p:cNvPr>
          <p:cNvSpPr>
            <a:spLocks noGrp="1"/>
          </p:cNvSpPr>
          <p:nvPr>
            <p:ph type="body" sz="quarter" idx="16"/>
          </p:nvPr>
        </p:nvSpPr>
        <p:spPr>
          <a:xfrm>
            <a:off x="1371600" y="3589020"/>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39" name="Picture Placeholder 4">
            <a:extLst>
              <a:ext uri="{FF2B5EF4-FFF2-40B4-BE49-F238E27FC236}">
                <a16:creationId xmlns:a16="http://schemas.microsoft.com/office/drawing/2014/main" id="{50AF21CB-86F3-CE4F-AE8C-B5D7963C738D}"/>
              </a:ext>
            </a:extLst>
          </p:cNvPr>
          <p:cNvSpPr>
            <a:spLocks noGrp="1"/>
          </p:cNvSpPr>
          <p:nvPr>
            <p:ph type="pic" sz="quarter" idx="17" hasCustomPrompt="1"/>
          </p:nvPr>
        </p:nvSpPr>
        <p:spPr>
          <a:xfrm>
            <a:off x="457200" y="3589020"/>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65" name="Text Placeholder 7">
            <a:extLst>
              <a:ext uri="{FF2B5EF4-FFF2-40B4-BE49-F238E27FC236}">
                <a16:creationId xmlns:a16="http://schemas.microsoft.com/office/drawing/2014/main" id="{C74576D2-78A8-9245-B745-24C5CBDC11EB}"/>
              </a:ext>
            </a:extLst>
          </p:cNvPr>
          <p:cNvSpPr>
            <a:spLocks noGrp="1"/>
          </p:cNvSpPr>
          <p:nvPr>
            <p:ph type="body" sz="quarter" idx="18"/>
          </p:nvPr>
        </p:nvSpPr>
        <p:spPr>
          <a:xfrm>
            <a:off x="7077456" y="1294638"/>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66" name="Picture Placeholder 4">
            <a:extLst>
              <a:ext uri="{FF2B5EF4-FFF2-40B4-BE49-F238E27FC236}">
                <a16:creationId xmlns:a16="http://schemas.microsoft.com/office/drawing/2014/main" id="{982FC854-457E-344E-9A0F-1E7A6E643A0D}"/>
              </a:ext>
            </a:extLst>
          </p:cNvPr>
          <p:cNvSpPr>
            <a:spLocks noGrp="1"/>
          </p:cNvSpPr>
          <p:nvPr>
            <p:ph type="pic" sz="quarter" idx="19" hasCustomPrompt="1"/>
          </p:nvPr>
        </p:nvSpPr>
        <p:spPr>
          <a:xfrm>
            <a:off x="6163056" y="1294638"/>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68" name="Text Placeholder 7">
            <a:extLst>
              <a:ext uri="{FF2B5EF4-FFF2-40B4-BE49-F238E27FC236}">
                <a16:creationId xmlns:a16="http://schemas.microsoft.com/office/drawing/2014/main" id="{55FF1E00-B3CA-7D46-801D-9DCD37E64878}"/>
              </a:ext>
            </a:extLst>
          </p:cNvPr>
          <p:cNvSpPr>
            <a:spLocks noGrp="1"/>
          </p:cNvSpPr>
          <p:nvPr>
            <p:ph type="body" sz="quarter" idx="20"/>
          </p:nvPr>
        </p:nvSpPr>
        <p:spPr>
          <a:xfrm>
            <a:off x="7077456" y="2441829"/>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69" name="Picture Placeholder 4">
            <a:extLst>
              <a:ext uri="{FF2B5EF4-FFF2-40B4-BE49-F238E27FC236}">
                <a16:creationId xmlns:a16="http://schemas.microsoft.com/office/drawing/2014/main" id="{ADE194D1-AED9-824C-8A88-535DCFB46F26}"/>
              </a:ext>
            </a:extLst>
          </p:cNvPr>
          <p:cNvSpPr>
            <a:spLocks noGrp="1"/>
          </p:cNvSpPr>
          <p:nvPr>
            <p:ph type="pic" sz="quarter" idx="21" hasCustomPrompt="1"/>
          </p:nvPr>
        </p:nvSpPr>
        <p:spPr>
          <a:xfrm>
            <a:off x="6163056" y="2441829"/>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71" name="Text Placeholder 7">
            <a:extLst>
              <a:ext uri="{FF2B5EF4-FFF2-40B4-BE49-F238E27FC236}">
                <a16:creationId xmlns:a16="http://schemas.microsoft.com/office/drawing/2014/main" id="{A8E8269B-1735-CC48-BA70-9E8F7A470FB1}"/>
              </a:ext>
            </a:extLst>
          </p:cNvPr>
          <p:cNvSpPr>
            <a:spLocks noGrp="1"/>
          </p:cNvSpPr>
          <p:nvPr>
            <p:ph type="body" sz="quarter" idx="22"/>
          </p:nvPr>
        </p:nvSpPr>
        <p:spPr>
          <a:xfrm>
            <a:off x="7077456" y="3589020"/>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72" name="Picture Placeholder 4">
            <a:extLst>
              <a:ext uri="{FF2B5EF4-FFF2-40B4-BE49-F238E27FC236}">
                <a16:creationId xmlns:a16="http://schemas.microsoft.com/office/drawing/2014/main" id="{2BADF99D-8982-2346-87C8-7BE5E73E02E6}"/>
              </a:ext>
            </a:extLst>
          </p:cNvPr>
          <p:cNvSpPr>
            <a:spLocks noGrp="1"/>
          </p:cNvSpPr>
          <p:nvPr>
            <p:ph type="pic" sz="quarter" idx="23" hasCustomPrompt="1"/>
          </p:nvPr>
        </p:nvSpPr>
        <p:spPr>
          <a:xfrm>
            <a:off x="6163056" y="3589020"/>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74" name="Text Placeholder 7">
            <a:extLst>
              <a:ext uri="{FF2B5EF4-FFF2-40B4-BE49-F238E27FC236}">
                <a16:creationId xmlns:a16="http://schemas.microsoft.com/office/drawing/2014/main" id="{64762B7A-90C3-0C4D-916C-F68A21F47232}"/>
              </a:ext>
            </a:extLst>
          </p:cNvPr>
          <p:cNvSpPr>
            <a:spLocks noGrp="1"/>
          </p:cNvSpPr>
          <p:nvPr>
            <p:ph type="body" sz="quarter" idx="24"/>
          </p:nvPr>
        </p:nvSpPr>
        <p:spPr>
          <a:xfrm>
            <a:off x="4224528" y="1294638"/>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75" name="Picture Placeholder 4">
            <a:extLst>
              <a:ext uri="{FF2B5EF4-FFF2-40B4-BE49-F238E27FC236}">
                <a16:creationId xmlns:a16="http://schemas.microsoft.com/office/drawing/2014/main" id="{F8077EF3-CF52-A649-8293-D2828C984820}"/>
              </a:ext>
            </a:extLst>
          </p:cNvPr>
          <p:cNvSpPr>
            <a:spLocks noGrp="1"/>
          </p:cNvSpPr>
          <p:nvPr>
            <p:ph type="pic" sz="quarter" idx="25" hasCustomPrompt="1"/>
          </p:nvPr>
        </p:nvSpPr>
        <p:spPr>
          <a:xfrm>
            <a:off x="3310128" y="1294638"/>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77" name="Text Placeholder 7">
            <a:extLst>
              <a:ext uri="{FF2B5EF4-FFF2-40B4-BE49-F238E27FC236}">
                <a16:creationId xmlns:a16="http://schemas.microsoft.com/office/drawing/2014/main" id="{FBFC5BCA-7BBC-6A4A-A80B-A44623009113}"/>
              </a:ext>
            </a:extLst>
          </p:cNvPr>
          <p:cNvSpPr>
            <a:spLocks noGrp="1"/>
          </p:cNvSpPr>
          <p:nvPr>
            <p:ph type="body" sz="quarter" idx="26"/>
          </p:nvPr>
        </p:nvSpPr>
        <p:spPr>
          <a:xfrm>
            <a:off x="4224528" y="2441829"/>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78" name="Picture Placeholder 4">
            <a:extLst>
              <a:ext uri="{FF2B5EF4-FFF2-40B4-BE49-F238E27FC236}">
                <a16:creationId xmlns:a16="http://schemas.microsoft.com/office/drawing/2014/main" id="{993AB230-2EE6-764E-AD54-6331C6570496}"/>
              </a:ext>
            </a:extLst>
          </p:cNvPr>
          <p:cNvSpPr>
            <a:spLocks noGrp="1"/>
          </p:cNvSpPr>
          <p:nvPr>
            <p:ph type="pic" sz="quarter" idx="27" hasCustomPrompt="1"/>
          </p:nvPr>
        </p:nvSpPr>
        <p:spPr>
          <a:xfrm>
            <a:off x="3310128" y="2441829"/>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80" name="Text Placeholder 7">
            <a:extLst>
              <a:ext uri="{FF2B5EF4-FFF2-40B4-BE49-F238E27FC236}">
                <a16:creationId xmlns:a16="http://schemas.microsoft.com/office/drawing/2014/main" id="{8F6523BE-318F-094E-8D8F-829397782831}"/>
              </a:ext>
            </a:extLst>
          </p:cNvPr>
          <p:cNvSpPr>
            <a:spLocks noGrp="1"/>
          </p:cNvSpPr>
          <p:nvPr>
            <p:ph type="body" sz="quarter" idx="28"/>
          </p:nvPr>
        </p:nvSpPr>
        <p:spPr>
          <a:xfrm>
            <a:off x="4224528" y="3589020"/>
            <a:ext cx="1600200" cy="891633"/>
          </a:xfrm>
          <a:solidFill>
            <a:schemeClr val="bg1">
              <a:lumMod val="95000"/>
            </a:schemeClr>
          </a:solidFill>
          <a:ln w="12700">
            <a:noFill/>
          </a:ln>
        </p:spPr>
        <p:txBody>
          <a:bodyPr lIns="91440" tIns="91440" rIns="45720" bIns="91440">
            <a:normAutofit/>
          </a:bodyPr>
          <a:lstStyle>
            <a:lvl1pPr marL="0" indent="0">
              <a:spcBef>
                <a:spcPts val="500"/>
              </a:spcBef>
              <a:buNone/>
              <a:defRPr sz="1200" b="0" i="0">
                <a:latin typeface="Montserrat" pitchFamily="2" charset="77"/>
              </a:defRPr>
            </a:lvl1pPr>
          </a:lstStyle>
          <a:p>
            <a:pPr lvl="0"/>
            <a:r>
              <a:rPr lang="en-US"/>
              <a:t>Click to edit Master text styles</a:t>
            </a:r>
          </a:p>
        </p:txBody>
      </p:sp>
      <p:sp>
        <p:nvSpPr>
          <p:cNvPr id="81" name="Picture Placeholder 4">
            <a:extLst>
              <a:ext uri="{FF2B5EF4-FFF2-40B4-BE49-F238E27FC236}">
                <a16:creationId xmlns:a16="http://schemas.microsoft.com/office/drawing/2014/main" id="{A9291271-D4A8-F449-85CE-941CCD66B971}"/>
              </a:ext>
            </a:extLst>
          </p:cNvPr>
          <p:cNvSpPr>
            <a:spLocks noGrp="1"/>
          </p:cNvSpPr>
          <p:nvPr>
            <p:ph type="pic" sz="quarter" idx="29" hasCustomPrompt="1"/>
          </p:nvPr>
        </p:nvSpPr>
        <p:spPr>
          <a:xfrm>
            <a:off x="3310128" y="3589020"/>
            <a:ext cx="914400" cy="896112"/>
          </a:xfrm>
          <a:blipFill dpi="0" rotWithShape="1">
            <a:blip r:embed="rId2" cstate="email">
              <a:extLst>
                <a:ext uri="{28A0092B-C50C-407E-A947-70E740481C1C}">
                  <a14:useLocalDpi xmlns:a14="http://schemas.microsoft.com/office/drawing/2010/main"/>
                </a:ext>
              </a:extLst>
            </a:blip>
            <a:srcRect/>
            <a:tile tx="527050" ty="463550" sx="100000" sy="100000" flip="none" algn="br"/>
          </a:blipFill>
          <a:ln w="12700">
            <a:noFill/>
          </a:ln>
        </p:spPr>
        <p:txBody>
          <a:bodyPr>
            <a:normAutofit/>
          </a:bodyPr>
          <a:lstStyle>
            <a:lvl1pPr marL="0" indent="0" algn="ctr">
              <a:buNone/>
              <a:defRPr sz="1050" b="0" i="0">
                <a:latin typeface="Montserrat" pitchFamily="2" charset="77"/>
              </a:defRPr>
            </a:lvl1pPr>
          </a:lstStyle>
          <a:p>
            <a:r>
              <a:rPr lang="en-US"/>
              <a:t>Click to Insert Bio Photo</a:t>
            </a:r>
          </a:p>
        </p:txBody>
      </p:sp>
      <p:sp>
        <p:nvSpPr>
          <p:cNvPr id="4" name="Title 3">
            <a:extLst>
              <a:ext uri="{FF2B5EF4-FFF2-40B4-BE49-F238E27FC236}">
                <a16:creationId xmlns:a16="http://schemas.microsoft.com/office/drawing/2014/main" id="{69DC060F-CCC6-CF48-9076-E9D83D07A3A0}"/>
              </a:ext>
            </a:extLst>
          </p:cNvPr>
          <p:cNvSpPr>
            <a:spLocks noGrp="1"/>
          </p:cNvSpPr>
          <p:nvPr>
            <p:ph type="title" hasCustomPrompt="1"/>
          </p:nvPr>
        </p:nvSpPr>
        <p:spPr>
          <a:xfrm>
            <a:off x="457200" y="409074"/>
            <a:ext cx="8229600" cy="658368"/>
          </a:xfrm>
        </p:spPr>
        <p:txBody>
          <a:bodyPr/>
          <a:lstStyle>
            <a:lvl1pPr>
              <a:defRPr b="0" i="0">
                <a:latin typeface="Montserrat" pitchFamily="2" charset="77"/>
              </a:defRPr>
            </a:lvl1pPr>
          </a:lstStyle>
          <a:p>
            <a:r>
              <a:rPr lang="en-US"/>
              <a:t>Project Team</a:t>
            </a:r>
          </a:p>
        </p:txBody>
      </p:sp>
    </p:spTree>
    <p:extLst>
      <p:ext uri="{BB962C8B-B14F-4D97-AF65-F5344CB8AC3E}">
        <p14:creationId xmlns:p14="http://schemas.microsoft.com/office/powerpoint/2010/main" val="374252645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CCFDE-D3F2-7748-BADA-3D58EE9DE47B}"/>
              </a:ext>
            </a:extLst>
          </p:cNvPr>
          <p:cNvSpPr/>
          <p:nvPr userDrawn="1"/>
        </p:nvSpPr>
        <p:spPr>
          <a:xfrm>
            <a:off x="533400" y="1504950"/>
            <a:ext cx="8610600" cy="363855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8" name="Rectangle 7">
            <a:extLst>
              <a:ext uri="{FF2B5EF4-FFF2-40B4-BE49-F238E27FC236}">
                <a16:creationId xmlns:a16="http://schemas.microsoft.com/office/drawing/2014/main" id="{0B630B91-AD54-1144-9B03-E288C8B03A24}"/>
              </a:ext>
            </a:extLst>
          </p:cNvPr>
          <p:cNvSpPr/>
          <p:nvPr userDrawn="1"/>
        </p:nvSpPr>
        <p:spPr>
          <a:xfrm>
            <a:off x="457200" y="1504950"/>
            <a:ext cx="76200" cy="36385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0" i="0">
              <a:latin typeface="Montserrat" pitchFamily="2" charset="77"/>
            </a:endParaRPr>
          </a:p>
        </p:txBody>
      </p:sp>
      <p:sp>
        <p:nvSpPr>
          <p:cNvPr id="12" name="Text Placeholder 4">
            <a:extLst>
              <a:ext uri="{FF2B5EF4-FFF2-40B4-BE49-F238E27FC236}">
                <a16:creationId xmlns:a16="http://schemas.microsoft.com/office/drawing/2014/main" id="{6C305232-F2C1-A147-8EC1-075ECAE8B2B0}"/>
              </a:ext>
            </a:extLst>
          </p:cNvPr>
          <p:cNvSpPr>
            <a:spLocks noGrp="1"/>
          </p:cNvSpPr>
          <p:nvPr>
            <p:ph type="body" sz="quarter" idx="12" hasCustomPrompt="1"/>
          </p:nvPr>
        </p:nvSpPr>
        <p:spPr>
          <a:xfrm>
            <a:off x="685800" y="1733550"/>
            <a:ext cx="2438400" cy="3048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4" name="Text Placeholder 4">
            <a:extLst>
              <a:ext uri="{FF2B5EF4-FFF2-40B4-BE49-F238E27FC236}">
                <a16:creationId xmlns:a16="http://schemas.microsoft.com/office/drawing/2014/main" id="{D9D4CDD0-9699-BF4B-B441-93DB267FCAE4}"/>
              </a:ext>
            </a:extLst>
          </p:cNvPr>
          <p:cNvSpPr>
            <a:spLocks noGrp="1"/>
          </p:cNvSpPr>
          <p:nvPr>
            <p:ph type="body" sz="quarter" idx="13" hasCustomPrompt="1"/>
          </p:nvPr>
        </p:nvSpPr>
        <p:spPr>
          <a:xfrm>
            <a:off x="3465830" y="1733550"/>
            <a:ext cx="2438400" cy="3048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5" name="Text Placeholder 4">
            <a:extLst>
              <a:ext uri="{FF2B5EF4-FFF2-40B4-BE49-F238E27FC236}">
                <a16:creationId xmlns:a16="http://schemas.microsoft.com/office/drawing/2014/main" id="{7D1C6F0F-DB78-B242-AD60-465EF9562BFD}"/>
              </a:ext>
            </a:extLst>
          </p:cNvPr>
          <p:cNvSpPr>
            <a:spLocks noGrp="1"/>
          </p:cNvSpPr>
          <p:nvPr>
            <p:ph type="body" sz="quarter" idx="14" hasCustomPrompt="1"/>
          </p:nvPr>
        </p:nvSpPr>
        <p:spPr>
          <a:xfrm>
            <a:off x="6245860" y="1733550"/>
            <a:ext cx="2438400" cy="3048000"/>
          </a:xfrm>
        </p:spPr>
        <p:txBody>
          <a:bodyPr numCol="1" spcCol="365760">
            <a:normAutofit/>
          </a:bodyPr>
          <a:lstStyle>
            <a:lvl1pPr marL="19431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Montserrat" panose="00000500000000000000" pitchFamily="2" charset="0"/>
              <a:buChar char="•"/>
              <a:tabLst/>
              <a:defRPr sz="1100" b="0" i="0">
                <a:latin typeface="Montserrat" pitchFamily="2" charset="77"/>
              </a:defRPr>
            </a:lvl3pPr>
            <a:lvl4pPr marL="742950" indent="-194310">
              <a:buFont typeface="Montserrat" panose="00000500000000000000" pitchFamily="2" charset="0"/>
              <a:buChar char="•"/>
              <a:defRPr/>
            </a:lvl4pPr>
            <a:lvl5pPr marL="742950" indent="-194310">
              <a:buFont typeface="arial"/>
              <a:buChar char="⁃"/>
              <a:defRPr/>
            </a:lvl5pPr>
          </a:lstStyle>
          <a:p>
            <a:pPr lvl="0"/>
            <a:r>
              <a:rPr lang="en-US"/>
              <a:t>Lorem ipsum dolor sit </a:t>
            </a:r>
            <a:r>
              <a:rPr lang="en-US" err="1"/>
              <a:t>amet</a:t>
            </a:r>
            <a:r>
              <a:rPr lang="en-US"/>
              <a:t>, </a:t>
            </a:r>
            <a:r>
              <a:rPr lang="en-US" err="1"/>
              <a:t>consecteturadipiscingelit</a:t>
            </a:r>
            <a:r>
              <a:rPr lang="en-US"/>
              <a:t>, sed do </a:t>
            </a:r>
            <a:r>
              <a:rPr lang="en-US" err="1"/>
              <a:t>eiusmodtemporincididuntutlabore</a:t>
            </a:r>
            <a:r>
              <a:rPr lang="en-US"/>
              <a:t> et dolore magna </a:t>
            </a:r>
            <a:r>
              <a:rPr lang="en-US" err="1"/>
              <a:t>aliqua</a:t>
            </a:r>
            <a:r>
              <a:rPr lang="en-US"/>
              <a:t>.</a:t>
            </a:r>
          </a:p>
          <a:p>
            <a:pPr lvl="1"/>
            <a:r>
              <a:rPr lang="en-US" err="1"/>
              <a:t>Eleifendquamadipiscing</a:t>
            </a:r>
            <a:r>
              <a:rPr lang="en-US"/>
              <a:t> vitae </a:t>
            </a:r>
            <a:r>
              <a:rPr lang="en-US" err="1"/>
              <a:t>proinsagittisnislrhoncusmattis</a:t>
            </a:r>
            <a:r>
              <a:rPr lang="en-US"/>
              <a:t>. </a:t>
            </a:r>
          </a:p>
          <a:p>
            <a:pPr lvl="1"/>
            <a:r>
              <a:rPr lang="en-US"/>
              <a:t>Ipsum dolor sit </a:t>
            </a:r>
            <a:r>
              <a:rPr lang="en-US" err="1"/>
              <a:t>ametconsecteturadipiscingelitduistristique</a:t>
            </a:r>
            <a:r>
              <a:rPr lang="en-US"/>
              <a:t>.</a:t>
            </a:r>
          </a:p>
          <a:p>
            <a:pPr lvl="2"/>
            <a:r>
              <a:rPr lang="en-US" err="1"/>
              <a:t>Jggjhgjhgjhgjhgjhg</a:t>
            </a:r>
            <a:endParaRPr lang="en-US"/>
          </a:p>
          <a:p>
            <a:pPr lvl="3"/>
            <a:r>
              <a:rPr lang="en-US"/>
              <a:t>test</a:t>
            </a:r>
          </a:p>
        </p:txBody>
      </p:sp>
      <p:sp>
        <p:nvSpPr>
          <p:cNvPr id="13" name="Subtitle">
            <a:extLst>
              <a:ext uri="{FF2B5EF4-FFF2-40B4-BE49-F238E27FC236}">
                <a16:creationId xmlns:a16="http://schemas.microsoft.com/office/drawing/2014/main" id="{5101D247-5DD8-B744-BFA9-F9430797882A}"/>
              </a:ext>
            </a:extLst>
          </p:cNvPr>
          <p:cNvSpPr>
            <a:spLocks noGrp="1"/>
          </p:cNvSpPr>
          <p:nvPr>
            <p:ph type="subTitle" sz="quarter" idx="17" hasCustomPrompt="1"/>
          </p:nvPr>
        </p:nvSpPr>
        <p:spPr>
          <a:xfrm>
            <a:off x="457200" y="1065750"/>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17" name="Slide Number Placeholder 16">
            <a:extLst>
              <a:ext uri="{FF2B5EF4-FFF2-40B4-BE49-F238E27FC236}">
                <a16:creationId xmlns:a16="http://schemas.microsoft.com/office/drawing/2014/main" id="{94228D28-2BE6-9A45-844F-99140253A3CA}"/>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 2022 Huron Consulting Group Inc. and affiliates.</a:t>
            </a:r>
          </a:p>
        </p:txBody>
      </p:sp>
      <p:sp>
        <p:nvSpPr>
          <p:cNvPr id="18" name="Title 1">
            <a:extLst>
              <a:ext uri="{FF2B5EF4-FFF2-40B4-BE49-F238E27FC236}">
                <a16:creationId xmlns:a16="http://schemas.microsoft.com/office/drawing/2014/main" id="{023E0492-5118-0842-8016-13BF83BBF841}"/>
              </a:ext>
            </a:extLst>
          </p:cNvPr>
          <p:cNvSpPr>
            <a:spLocks noGrp="1"/>
          </p:cNvSpPr>
          <p:nvPr>
            <p:ph type="title"/>
          </p:nvPr>
        </p:nvSpPr>
        <p:spPr>
          <a:xfrm>
            <a:off x="457200" y="409074"/>
            <a:ext cx="8229600" cy="656676"/>
          </a:xfrm>
        </p:spPr>
        <p:txBody>
          <a:bodyPr/>
          <a:lstStyle>
            <a:lvl1pPr>
              <a:defRPr b="0" i="0">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1971829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pening/Closing Slid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stretch>
              <a:fillRect/>
            </a:stretch>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2" name="Title 1">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4" name="Text Placeholder 3">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a:latin typeface="Montserrat" pitchFamily="2" charset="77"/>
              </a:rPr>
              <a:t>July 19, 2022</a:t>
            </a:r>
          </a:p>
        </p:txBody>
      </p:sp>
      <p:pic>
        <p:nvPicPr>
          <p:cNvPr id="12" name="Picture 11" descr="A picture containing drawing&#10;&#10;Description automatically generated">
            <a:hlinkClick r:id="rId4"/>
            <a:extLst>
              <a:ext uri="{FF2B5EF4-FFF2-40B4-BE49-F238E27FC236}">
                <a16:creationId xmlns:a16="http://schemas.microsoft.com/office/drawing/2014/main" id="{E791016C-B2A7-5808-7069-CCED8F5BA46C}"/>
              </a:ext>
            </a:extLst>
          </p:cNvPr>
          <p:cNvPicPr>
            <a:picLocks noChangeAspect="1"/>
          </p:cNvPicPr>
          <p:nvPr userDrawn="1"/>
        </p:nvPicPr>
        <p:blipFill>
          <a:blip r:embed="rId5"/>
          <a:stretch>
            <a:fillRect/>
          </a:stretch>
        </p:blipFill>
        <p:spPr>
          <a:xfrm>
            <a:off x="6026261" y="4869789"/>
            <a:ext cx="180825" cy="182880"/>
          </a:xfrm>
          <a:prstGeom prst="rect">
            <a:avLst/>
          </a:prstGeom>
        </p:spPr>
      </p:pic>
      <p:pic>
        <p:nvPicPr>
          <p:cNvPr id="14" name="Picture 13" descr="A picture containing bird&#10;&#10;Description automatically generated">
            <a:hlinkClick r:id="rId6"/>
            <a:extLst>
              <a:ext uri="{FF2B5EF4-FFF2-40B4-BE49-F238E27FC236}">
                <a16:creationId xmlns:a16="http://schemas.microsoft.com/office/drawing/2014/main" id="{82EAA848-72AF-2008-E8EA-61B6FD13C0FF}"/>
              </a:ext>
            </a:extLst>
          </p:cNvPr>
          <p:cNvPicPr>
            <a:picLocks noChangeAspect="1"/>
          </p:cNvPicPr>
          <p:nvPr userDrawn="1"/>
        </p:nvPicPr>
        <p:blipFill>
          <a:blip r:embed="rId7"/>
          <a:stretch>
            <a:fillRect/>
          </a:stretch>
        </p:blipFill>
        <p:spPr>
          <a:xfrm>
            <a:off x="6365139" y="4869789"/>
            <a:ext cx="182880" cy="182880"/>
          </a:xfrm>
          <a:prstGeom prst="rect">
            <a:avLst/>
          </a:prstGeom>
        </p:spPr>
      </p:pic>
      <p:pic>
        <p:nvPicPr>
          <p:cNvPr id="17" name="Picture 16" descr="A picture containing drawing&#10;&#10;Description automatically generated">
            <a:hlinkClick r:id="rId8"/>
            <a:extLst>
              <a:ext uri="{FF2B5EF4-FFF2-40B4-BE49-F238E27FC236}">
                <a16:creationId xmlns:a16="http://schemas.microsoft.com/office/drawing/2014/main" id="{81C498DC-81D7-9894-8196-0D11163110BD}"/>
              </a:ext>
            </a:extLst>
          </p:cNvPr>
          <p:cNvPicPr>
            <a:picLocks noChangeAspect="1"/>
          </p:cNvPicPr>
          <p:nvPr userDrawn="1"/>
        </p:nvPicPr>
        <p:blipFill>
          <a:blip r:embed="rId9"/>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367904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 Gree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18, 2023</a:t>
            </a:fld>
            <a:endParaRPr lang="en-US" b="0" i="0">
              <a:latin typeface="Montserrat" pitchFamily="2" charset="77"/>
            </a:endParaRPr>
          </a:p>
        </p:txBody>
      </p:sp>
      <p:pic>
        <p:nvPicPr>
          <p:cNvPr id="12" name="Picture 11">
            <a:extLst>
              <a:ext uri="{FF2B5EF4-FFF2-40B4-BE49-F238E27FC236}">
                <a16:creationId xmlns:a16="http://schemas.microsoft.com/office/drawing/2014/main" id="{6C6FE1E3-C2EB-B289-FB9B-328B9E8C1A37}"/>
              </a:ext>
            </a:extLst>
          </p:cNvPr>
          <p:cNvPicPr>
            <a:picLocks noChangeAspect="1"/>
          </p:cNvPicPr>
          <p:nvPr userDrawn="1"/>
        </p:nvPicPr>
        <p:blipFill>
          <a:blip r:embed="rId4"/>
          <a:stretch>
            <a:fillRect/>
          </a:stretch>
        </p:blipFill>
        <p:spPr>
          <a:xfrm>
            <a:off x="8272091" y="329046"/>
            <a:ext cx="449914" cy="543292"/>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F155D16F-A30F-194E-DD70-BAE1A8431412}"/>
              </a:ext>
            </a:extLst>
          </p:cNvPr>
          <p:cNvPicPr>
            <a:picLocks noChangeAspect="1"/>
          </p:cNvPicPr>
          <p:nvPr userDrawn="1"/>
        </p:nvPicPr>
        <p:blipFill>
          <a:blip r:embed="rId6"/>
          <a:stretch>
            <a:fillRect/>
          </a:stretch>
        </p:blipFill>
        <p:spPr>
          <a:xfrm>
            <a:off x="6026261" y="4869789"/>
            <a:ext cx="180825" cy="182880"/>
          </a:xfrm>
          <a:prstGeom prst="rect">
            <a:avLst/>
          </a:prstGeom>
        </p:spPr>
      </p:pic>
      <p:pic>
        <p:nvPicPr>
          <p:cNvPr id="18" name="Picture 17" descr="A picture containing bird&#10;&#10;Description automatically generated">
            <a:hlinkClick r:id="rId7"/>
            <a:extLst>
              <a:ext uri="{FF2B5EF4-FFF2-40B4-BE49-F238E27FC236}">
                <a16:creationId xmlns:a16="http://schemas.microsoft.com/office/drawing/2014/main" id="{79ABCE0C-DA15-3362-A3D6-EEF96BF89DE5}"/>
              </a:ext>
            </a:extLst>
          </p:cNvPr>
          <p:cNvPicPr>
            <a:picLocks noChangeAspect="1"/>
          </p:cNvPicPr>
          <p:nvPr userDrawn="1"/>
        </p:nvPicPr>
        <p:blipFill>
          <a:blip r:embed="rId8"/>
          <a:stretch>
            <a:fillRect/>
          </a:stretch>
        </p:blipFill>
        <p:spPr>
          <a:xfrm>
            <a:off x="6365139" y="4869789"/>
            <a:ext cx="182880" cy="182880"/>
          </a:xfrm>
          <a:prstGeom prst="rect">
            <a:avLst/>
          </a:prstGeom>
        </p:spPr>
      </p:pic>
      <p:pic>
        <p:nvPicPr>
          <p:cNvPr id="19" name="Picture 18" descr="A picture containing drawing&#10;&#10;Description automatically generated">
            <a:hlinkClick r:id="rId9"/>
            <a:extLst>
              <a:ext uri="{FF2B5EF4-FFF2-40B4-BE49-F238E27FC236}">
                <a16:creationId xmlns:a16="http://schemas.microsoft.com/office/drawing/2014/main" id="{F442DC19-C51E-D9DC-3274-BEF6A166647E}"/>
              </a:ext>
            </a:extLst>
          </p:cNvPr>
          <p:cNvPicPr>
            <a:picLocks noChangeAspect="1"/>
          </p:cNvPicPr>
          <p:nvPr userDrawn="1"/>
        </p:nvPicPr>
        <p:blipFill>
          <a:blip r:embed="rId10"/>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96091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 purp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36A17A8-7D4C-4244-AF6F-3C3260BE31E5}"/>
              </a:ext>
            </a:extLst>
          </p:cNvPr>
          <p:cNvSpPr>
            <a:spLocks noGrp="1"/>
          </p:cNvSpPr>
          <p:nvPr>
            <p:ph type="pic" sz="quarter" idx="11" hasCustomPrompt="1"/>
          </p:nvPr>
        </p:nvSpPr>
        <p:spPr>
          <a:xfrm>
            <a:off x="0" y="0"/>
            <a:ext cx="9144000" cy="4781550"/>
          </a:xfrm>
          <a:blipFill dpi="0" rotWithShape="1">
            <a:blip r:embed="rId2" cstate="email">
              <a:extLst>
                <a:ext uri="{28A0092B-C50C-407E-A947-70E740481C1C}">
                  <a14:useLocalDpi xmlns:a14="http://schemas.microsoft.com/office/drawing/2010/main"/>
                </a:ext>
              </a:extLst>
            </a:blip>
            <a:srcRect/>
            <a:tile tx="0" ty="0" sx="100000" sy="100000" flip="none" algn="tl"/>
          </a:blipFill>
        </p:spPr>
        <p:txBody>
          <a:bodyPr bIns="914400" anchor="b" anchorCtr="0">
            <a:normAutofit/>
          </a:bodyPr>
          <a:lstStyle>
            <a:lvl1pPr algn="ctr">
              <a:defRPr sz="1000" b="0" i="0" cap="none" spc="0" baseline="0">
                <a:solidFill>
                  <a:schemeClr val="accent2"/>
                </a:solidFill>
                <a:latin typeface="Montserrat" pitchFamily="2" charset="77"/>
              </a:defRPr>
            </a:lvl1pPr>
          </a:lstStyle>
          <a:p>
            <a:r>
              <a:rPr lang="en-US"/>
              <a:t>Click media icon in center to change image</a:t>
            </a:r>
          </a:p>
        </p:txBody>
      </p:sp>
      <p:sp>
        <p:nvSpPr>
          <p:cNvPr id="2" name="Object A">
            <a:extLst>
              <a:ext uri="{FF2B5EF4-FFF2-40B4-BE49-F238E27FC236}">
                <a16:creationId xmlns:a16="http://schemas.microsoft.com/office/drawing/2014/main" id="{5FBF0EEC-F807-4547-9F01-447CF2235052}"/>
              </a:ext>
            </a:extLst>
          </p:cNvPr>
          <p:cNvSpPr>
            <a:spLocks noGrp="1"/>
          </p:cNvSpPr>
          <p:nvPr>
            <p:ph type="title"/>
          </p:nvPr>
        </p:nvSpPr>
        <p:spPr>
          <a:xfrm>
            <a:off x="465525" y="1200150"/>
            <a:ext cx="5478076" cy="1447800"/>
          </a:xfrm>
        </p:spPr>
        <p:txBody>
          <a:bodyPr anchor="b" anchorCtr="0">
            <a:normAutofit/>
          </a:bodyPr>
          <a:lstStyle>
            <a:lvl1pPr>
              <a:defRPr sz="3800" b="0" i="0">
                <a:solidFill>
                  <a:schemeClr val="tx2"/>
                </a:solidFill>
                <a:latin typeface="Montserrat" pitchFamily="2" charset="77"/>
              </a:defRPr>
            </a:lvl1pPr>
          </a:lstStyle>
          <a:p>
            <a:r>
              <a:rPr lang="en-US"/>
              <a:t>Click to edit Master title style</a:t>
            </a:r>
          </a:p>
        </p:txBody>
      </p:sp>
      <p:sp>
        <p:nvSpPr>
          <p:cNvPr id="4" name="Object B">
            <a:extLst>
              <a:ext uri="{FF2B5EF4-FFF2-40B4-BE49-F238E27FC236}">
                <a16:creationId xmlns:a16="http://schemas.microsoft.com/office/drawing/2014/main" id="{96018492-3F95-CB4D-9ED5-7C1E636F49F5}"/>
              </a:ext>
            </a:extLst>
          </p:cNvPr>
          <p:cNvSpPr>
            <a:spLocks noGrp="1"/>
          </p:cNvSpPr>
          <p:nvPr>
            <p:ph type="body" sz="quarter" idx="10" hasCustomPrompt="1"/>
          </p:nvPr>
        </p:nvSpPr>
        <p:spPr>
          <a:xfrm>
            <a:off x="479612" y="2917932"/>
            <a:ext cx="5478076" cy="644418"/>
          </a:xfrm>
        </p:spPr>
        <p:txBody>
          <a:bodyPr>
            <a:normAutofit/>
          </a:bodyPr>
          <a:lstStyle>
            <a:lvl1pPr>
              <a:defRPr sz="1400" b="0" i="0" cap="none" baseline="0">
                <a:solidFill>
                  <a:schemeClr val="tx2"/>
                </a:solidFill>
                <a:latin typeface="Montserrat" pitchFamily="2" charset="77"/>
              </a:defRPr>
            </a:lvl1pPr>
          </a:lstStyle>
          <a:p>
            <a:pPr lvl="0"/>
            <a:r>
              <a:rPr lang="en-US"/>
              <a:t>Click to add optional subtitle</a:t>
            </a:r>
          </a:p>
        </p:txBody>
      </p:sp>
      <p:sp>
        <p:nvSpPr>
          <p:cNvPr id="15" name="Rectangle 14">
            <a:extLst>
              <a:ext uri="{FF2B5EF4-FFF2-40B4-BE49-F238E27FC236}">
                <a16:creationId xmlns:a16="http://schemas.microsoft.com/office/drawing/2014/main" id="{A567E7DC-E183-7449-B6D3-CD17D17EFA36}"/>
              </a:ext>
            </a:extLst>
          </p:cNvPr>
          <p:cNvSpPr/>
          <p:nvPr userDrawn="1"/>
        </p:nvSpPr>
        <p:spPr>
          <a:xfrm>
            <a:off x="0" y="4780332"/>
            <a:ext cx="9144000" cy="3619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Montserrat" pitchFamily="2" charset="77"/>
            </a:endParaRPr>
          </a:p>
        </p:txBody>
      </p:sp>
      <p:sp>
        <p:nvSpPr>
          <p:cNvPr id="16" name="TextBox 15">
            <a:hlinkClick r:id="rId3"/>
            <a:extLst>
              <a:ext uri="{FF2B5EF4-FFF2-40B4-BE49-F238E27FC236}">
                <a16:creationId xmlns:a16="http://schemas.microsoft.com/office/drawing/2014/main" id="{4187CE2D-B950-C94A-BFE0-2AF1B2A8EBBA}"/>
              </a:ext>
            </a:extLst>
          </p:cNvPr>
          <p:cNvSpPr txBox="1"/>
          <p:nvPr userDrawn="1"/>
        </p:nvSpPr>
        <p:spPr>
          <a:xfrm>
            <a:off x="6533029" y="4781550"/>
            <a:ext cx="2153771" cy="364386"/>
          </a:xfrm>
          <a:prstGeom prst="rect">
            <a:avLst/>
          </a:prstGeom>
          <a:noFill/>
        </p:spPr>
        <p:txBody>
          <a:bodyPr wrap="square" lIns="0" tIns="0" rIns="0" bIns="0" rtlCol="0" anchor="ctr" anchorCtr="0">
            <a:normAutofit/>
          </a:bodyPr>
          <a:lstStyle/>
          <a:p>
            <a:pPr algn="r"/>
            <a:r>
              <a:rPr lang="en-US" sz="900" b="0" i="0" u="none" baseline="0">
                <a:solidFill>
                  <a:schemeClr val="bg1"/>
                </a:solidFill>
                <a:latin typeface="Montserrat" pitchFamily="2" charset="77"/>
              </a:rPr>
              <a:t>huronconsultinggroup.com</a:t>
            </a:r>
          </a:p>
        </p:txBody>
      </p:sp>
      <p:sp>
        <p:nvSpPr>
          <p:cNvPr id="13" name="Footer Placeholder 11">
            <a:extLst>
              <a:ext uri="{FF2B5EF4-FFF2-40B4-BE49-F238E27FC236}">
                <a16:creationId xmlns:a16="http://schemas.microsoft.com/office/drawing/2014/main" id="{B085C9E2-2B91-0046-B7E0-F9CEE11BB12A}"/>
              </a:ext>
            </a:extLst>
          </p:cNvPr>
          <p:cNvSpPr txBox="1">
            <a:spLocks/>
          </p:cNvSpPr>
          <p:nvPr userDrawn="1"/>
        </p:nvSpPr>
        <p:spPr>
          <a:xfrm>
            <a:off x="465525" y="4785889"/>
            <a:ext cx="3086100" cy="350837"/>
          </a:xfrm>
          <a:prstGeom prst="rect">
            <a:avLst/>
          </a:prstGeom>
        </p:spPr>
        <p:txBody>
          <a:bodyPr vert="horz" lIns="0" tIns="0" rIns="0" bIns="0" rtlCol="0" anchor="ctr" anchorCtr="0"/>
          <a:lstStyle>
            <a:defPPr>
              <a:defRPr lang="en-US"/>
            </a:defPPr>
            <a:lvl1pPr marL="0" algn="l" defTabSz="457200" rtl="0" eaLnBrk="1" latinLnBrk="0" hangingPunct="1">
              <a:defRPr sz="800" kern="1200" cap="all" spc="12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011C10B-C8A8-3748-B4BA-136051278F78}" type="datetime4">
              <a:rPr lang="en-US" b="0" i="0" smtClean="0">
                <a:latin typeface="Montserrat" pitchFamily="2" charset="77"/>
              </a:rPr>
              <a:t>October 18, 2023</a:t>
            </a:fld>
            <a:endParaRPr lang="en-US" b="0" i="0">
              <a:latin typeface="Montserrat" pitchFamily="2" charset="77"/>
            </a:endParaRPr>
          </a:p>
        </p:txBody>
      </p:sp>
      <p:pic>
        <p:nvPicPr>
          <p:cNvPr id="12" name="Picture 11">
            <a:extLst>
              <a:ext uri="{FF2B5EF4-FFF2-40B4-BE49-F238E27FC236}">
                <a16:creationId xmlns:a16="http://schemas.microsoft.com/office/drawing/2014/main" id="{DF7ACC9A-A71C-07C0-BD33-E2F6681052C6}"/>
              </a:ext>
            </a:extLst>
          </p:cNvPr>
          <p:cNvPicPr>
            <a:picLocks noChangeAspect="1"/>
          </p:cNvPicPr>
          <p:nvPr userDrawn="1"/>
        </p:nvPicPr>
        <p:blipFill>
          <a:blip r:embed="rId4"/>
          <a:stretch>
            <a:fillRect/>
          </a:stretch>
        </p:blipFill>
        <p:spPr>
          <a:xfrm>
            <a:off x="8272091" y="329046"/>
            <a:ext cx="449914" cy="543292"/>
          </a:xfrm>
          <a:prstGeom prst="rect">
            <a:avLst/>
          </a:prstGeom>
        </p:spPr>
      </p:pic>
      <p:pic>
        <p:nvPicPr>
          <p:cNvPr id="14" name="Picture 13" descr="A picture containing drawing&#10;&#10;Description automatically generated">
            <a:hlinkClick r:id="rId5"/>
            <a:extLst>
              <a:ext uri="{FF2B5EF4-FFF2-40B4-BE49-F238E27FC236}">
                <a16:creationId xmlns:a16="http://schemas.microsoft.com/office/drawing/2014/main" id="{06A69DA0-80ED-76F0-AFB2-28D4FFEED283}"/>
              </a:ext>
            </a:extLst>
          </p:cNvPr>
          <p:cNvPicPr>
            <a:picLocks noChangeAspect="1"/>
          </p:cNvPicPr>
          <p:nvPr userDrawn="1"/>
        </p:nvPicPr>
        <p:blipFill>
          <a:blip r:embed="rId6"/>
          <a:stretch>
            <a:fillRect/>
          </a:stretch>
        </p:blipFill>
        <p:spPr>
          <a:xfrm>
            <a:off x="6026261" y="4869789"/>
            <a:ext cx="180825" cy="182880"/>
          </a:xfrm>
          <a:prstGeom prst="rect">
            <a:avLst/>
          </a:prstGeom>
        </p:spPr>
      </p:pic>
      <p:pic>
        <p:nvPicPr>
          <p:cNvPr id="18" name="Picture 17" descr="A picture containing bird&#10;&#10;Description automatically generated">
            <a:hlinkClick r:id="rId7"/>
            <a:extLst>
              <a:ext uri="{FF2B5EF4-FFF2-40B4-BE49-F238E27FC236}">
                <a16:creationId xmlns:a16="http://schemas.microsoft.com/office/drawing/2014/main" id="{19684570-8B68-B6B3-5CFD-060747B028C7}"/>
              </a:ext>
            </a:extLst>
          </p:cNvPr>
          <p:cNvPicPr>
            <a:picLocks noChangeAspect="1"/>
          </p:cNvPicPr>
          <p:nvPr userDrawn="1"/>
        </p:nvPicPr>
        <p:blipFill>
          <a:blip r:embed="rId8"/>
          <a:stretch>
            <a:fillRect/>
          </a:stretch>
        </p:blipFill>
        <p:spPr>
          <a:xfrm>
            <a:off x="6365139" y="4869789"/>
            <a:ext cx="182880" cy="182880"/>
          </a:xfrm>
          <a:prstGeom prst="rect">
            <a:avLst/>
          </a:prstGeom>
        </p:spPr>
      </p:pic>
      <p:pic>
        <p:nvPicPr>
          <p:cNvPr id="19" name="Picture 18" descr="A picture containing drawing&#10;&#10;Description automatically generated">
            <a:hlinkClick r:id="rId9"/>
            <a:extLst>
              <a:ext uri="{FF2B5EF4-FFF2-40B4-BE49-F238E27FC236}">
                <a16:creationId xmlns:a16="http://schemas.microsoft.com/office/drawing/2014/main" id="{6B1F8A07-C35C-9518-584D-3AFF65543BB2}"/>
              </a:ext>
            </a:extLst>
          </p:cNvPr>
          <p:cNvPicPr>
            <a:picLocks noChangeAspect="1"/>
          </p:cNvPicPr>
          <p:nvPr userDrawn="1"/>
        </p:nvPicPr>
        <p:blipFill>
          <a:blip r:embed="rId10"/>
          <a:stretch>
            <a:fillRect/>
          </a:stretch>
        </p:blipFill>
        <p:spPr>
          <a:xfrm>
            <a:off x="6704017" y="4869789"/>
            <a:ext cx="182880" cy="182880"/>
          </a:xfrm>
          <a:prstGeom prst="rect">
            <a:avLst/>
          </a:prstGeom>
        </p:spPr>
      </p:pic>
    </p:spTree>
    <p:extLst>
      <p:ext uri="{BB962C8B-B14F-4D97-AF65-F5344CB8AC3E}">
        <p14:creationId xmlns:p14="http://schemas.microsoft.com/office/powerpoint/2010/main" val="3546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hasCustomPrompt="1"/>
          </p:nvPr>
        </p:nvSpPr>
        <p:spPr>
          <a:xfrm>
            <a:off x="457200" y="409073"/>
            <a:ext cx="8229600" cy="658368"/>
          </a:xfrm>
        </p:spPr>
        <p:txBody>
          <a:bodyPr/>
          <a:lstStyle>
            <a:lvl1pPr>
              <a:defRPr b="0" i="0">
                <a:latin typeface="Montserrat" pitchFamily="2" charset="77"/>
              </a:defRPr>
            </a:lvl1pPr>
          </a:lstStyle>
          <a:p>
            <a:r>
              <a:rPr lang="en-US"/>
              <a:t>Agenda Option 1</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1657350"/>
            <a:ext cx="8229600" cy="2743200"/>
          </a:xfrm>
        </p:spPr>
        <p:txBody>
          <a:bodyPr numCol="2" spcCol="365760">
            <a:normAutofit/>
          </a:bodyPr>
          <a:lstStyle>
            <a:lvl1pPr marL="347472" marR="0" indent="-347472" algn="l" defTabSz="457200" rtl="0" eaLnBrk="1" fontAlgn="auto" latinLnBrk="0" hangingPunct="1">
              <a:lnSpc>
                <a:spcPct val="100000"/>
              </a:lnSpc>
              <a:spcBef>
                <a:spcPts val="1600"/>
              </a:spcBef>
              <a:spcAft>
                <a:spcPts val="0"/>
              </a:spcAft>
              <a:buClr>
                <a:schemeClr val="tx1"/>
              </a:buClr>
              <a:buSzTx/>
              <a:buFont typeface="+mj-lt"/>
              <a:buAutoNum type="arabicPeriod"/>
              <a:tabLst/>
              <a:defRPr lang="en-US" sz="2400" b="0" i="0" smtClean="0">
                <a:effectLst/>
                <a:latin typeface="Montserrat" pitchFamily="2" charset="77"/>
              </a:defRPr>
            </a:lvl1pPr>
            <a:lvl2pPr marL="377190" marR="0" indent="-194310" algn="l" defTabSz="457200" rtl="0" eaLnBrk="1" fontAlgn="auto" latinLnBrk="0" hangingPunct="1">
              <a:lnSpc>
                <a:spcPct val="100000"/>
              </a:lnSpc>
              <a:spcBef>
                <a:spcPts val="1000"/>
              </a:spcBef>
              <a:spcAft>
                <a:spcPts val="0"/>
              </a:spcAft>
              <a:buClr>
                <a:schemeClr val="tx1"/>
              </a:buClr>
              <a:buSzTx/>
              <a:buFont typeface="Arial"/>
              <a:buChar char="◦"/>
              <a:tabLst/>
              <a:defRPr/>
            </a:lvl2pPr>
            <a:lvl3pPr marL="560070" marR="0" indent="-194310" algn="l" defTabSz="457200" rtl="0" eaLnBrk="1" fontAlgn="auto" latinLnBrk="0" hangingPunct="1">
              <a:lnSpc>
                <a:spcPct val="100000"/>
              </a:lnSpc>
              <a:spcBef>
                <a:spcPts val="1000"/>
              </a:spcBef>
              <a:spcAft>
                <a:spcPts val="0"/>
              </a:spcAft>
              <a:buClr>
                <a:schemeClr val="tx1"/>
              </a:buClr>
              <a:buSzTx/>
              <a:buFont typeface="Arial"/>
              <a:buChar char="–"/>
              <a:tabLst/>
              <a:defRPr/>
            </a:lvl3pPr>
            <a:lvl4pPr marL="742950" indent="-194310">
              <a:buFont typeface="Arial"/>
              <a:buChar char="⁃"/>
              <a:defRPr/>
            </a:lvl4pPr>
            <a:lvl5pPr marL="742950" indent="-194310">
              <a:buFont typeface="Arial"/>
              <a:buChar char="⁃"/>
              <a:defRPr/>
            </a:lvl5pPr>
          </a:lstStyle>
          <a:p>
            <a:pPr lvl="0"/>
            <a:r>
              <a:rPr lang="en-US"/>
              <a:t>Agenda Item 1</a:t>
            </a:r>
          </a:p>
          <a:p>
            <a:pPr lvl="0"/>
            <a:r>
              <a:rPr lang="en-US"/>
              <a:t>Agenda Item 2</a:t>
            </a:r>
          </a:p>
          <a:p>
            <a:pPr lvl="0"/>
            <a:r>
              <a:rPr lang="en-US"/>
              <a:t>Agenda Item 3</a:t>
            </a:r>
          </a:p>
          <a:p>
            <a:pPr lvl="0"/>
            <a:r>
              <a:rPr lang="en-US"/>
              <a:t>Agenda Item 4</a:t>
            </a:r>
          </a:p>
          <a:p>
            <a:pPr lvl="0"/>
            <a:r>
              <a:rPr lang="en-US"/>
              <a:t>Agenda Item 5</a:t>
            </a:r>
          </a:p>
          <a:p>
            <a:pPr lvl="0"/>
            <a:r>
              <a:rPr lang="en-US"/>
              <a:t>Agenda Item 6</a:t>
            </a:r>
          </a:p>
          <a:p>
            <a:pPr lvl="0"/>
            <a:r>
              <a:rPr lang="en-US"/>
              <a:t>Agenda Item 7</a:t>
            </a:r>
          </a:p>
          <a:p>
            <a:pPr lvl="0"/>
            <a:r>
              <a:rPr lang="en-US"/>
              <a:t>Agenda Item 8</a:t>
            </a:r>
          </a:p>
        </p:txBody>
      </p:sp>
      <p:sp>
        <p:nvSpPr>
          <p:cNvPr id="9" name="Subtitle">
            <a:extLst>
              <a:ext uri="{FF2B5EF4-FFF2-40B4-BE49-F238E27FC236}">
                <a16:creationId xmlns:a16="http://schemas.microsoft.com/office/drawing/2014/main" id="{97BBC916-A295-A34D-8EDB-412531F44F1F}"/>
              </a:ext>
            </a:extLst>
          </p:cNvPr>
          <p:cNvSpPr>
            <a:spLocks noGrp="1"/>
          </p:cNvSpPr>
          <p:nvPr>
            <p:ph type="subTitle" sz="quarter" idx="15" hasCustomPrompt="1"/>
          </p:nvPr>
        </p:nvSpPr>
        <p:spPr>
          <a:xfrm>
            <a:off x="457200" y="1069848"/>
            <a:ext cx="8229600" cy="4392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39143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0" y="1903312"/>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0" y="1243501"/>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0" y="3231780"/>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0" y="2571969"/>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3</a:t>
            </a:r>
          </a:p>
        </p:txBody>
      </p:sp>
      <p:sp>
        <p:nvSpPr>
          <p:cNvPr id="19" name="Text Placeholder 5">
            <a:extLst>
              <a:ext uri="{FF2B5EF4-FFF2-40B4-BE49-F238E27FC236}">
                <a16:creationId xmlns:a16="http://schemas.microsoft.com/office/drawing/2014/main" id="{26DD9167-E985-6349-972E-A652C35E6E7C}"/>
              </a:ext>
            </a:extLst>
          </p:cNvPr>
          <p:cNvSpPr>
            <a:spLocks noGrp="1"/>
          </p:cNvSpPr>
          <p:nvPr>
            <p:ph type="body" sz="quarter" idx="17" hasCustomPrompt="1"/>
          </p:nvPr>
        </p:nvSpPr>
        <p:spPr>
          <a:xfrm>
            <a:off x="4572000" y="1903312"/>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6</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0" y="1243501"/>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5</a:t>
            </a:r>
          </a:p>
        </p:txBody>
      </p:sp>
      <p:sp>
        <p:nvSpPr>
          <p:cNvPr id="21" name="Text Placeholder 5">
            <a:extLst>
              <a:ext uri="{FF2B5EF4-FFF2-40B4-BE49-F238E27FC236}">
                <a16:creationId xmlns:a16="http://schemas.microsoft.com/office/drawing/2014/main" id="{E91C337E-553F-884E-BC04-FFADB6D90B92}"/>
              </a:ext>
            </a:extLst>
          </p:cNvPr>
          <p:cNvSpPr>
            <a:spLocks noGrp="1"/>
          </p:cNvSpPr>
          <p:nvPr>
            <p:ph type="body" sz="quarter" idx="19" hasCustomPrompt="1"/>
          </p:nvPr>
        </p:nvSpPr>
        <p:spPr>
          <a:xfrm>
            <a:off x="4572000" y="3231780"/>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8</a:t>
            </a:r>
          </a:p>
        </p:txBody>
      </p:sp>
      <p:sp>
        <p:nvSpPr>
          <p:cNvPr id="22" name="Text Placeholder 5">
            <a:extLst>
              <a:ext uri="{FF2B5EF4-FFF2-40B4-BE49-F238E27FC236}">
                <a16:creationId xmlns:a16="http://schemas.microsoft.com/office/drawing/2014/main" id="{0AD1EB7E-84C5-844A-9DD9-69F7A7F98F98}"/>
              </a:ext>
            </a:extLst>
          </p:cNvPr>
          <p:cNvSpPr>
            <a:spLocks noGrp="1"/>
          </p:cNvSpPr>
          <p:nvPr>
            <p:ph type="body" sz="quarter" idx="20" hasCustomPrompt="1"/>
          </p:nvPr>
        </p:nvSpPr>
        <p:spPr>
          <a:xfrm>
            <a:off x="4572000" y="2571969"/>
            <a:ext cx="4564956" cy="652263"/>
          </a:xfrm>
        </p:spPr>
        <p:txBody>
          <a:bodyPr lIns="457200" tIns="91440" rIns="365760" bIns="91440" anchor="ctr" anchorCtr="0">
            <a:normAutofit/>
          </a:bodyPr>
          <a:lstStyle>
            <a:lvl1pPr>
              <a:defRPr sz="2000" b="0" i="0">
                <a:solidFill>
                  <a:schemeClr val="tx2"/>
                </a:solidFill>
                <a:latin typeface="Montserrat" pitchFamily="2" charset="77"/>
              </a:defRPr>
            </a:lvl1pPr>
          </a:lstStyle>
          <a:p>
            <a:pPr lvl="0"/>
            <a:r>
              <a:rPr lang="en-US"/>
              <a:t>Agenda Item 7</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2</a:t>
            </a:r>
          </a:p>
        </p:txBody>
      </p:sp>
    </p:spTree>
    <p:extLst>
      <p:ext uri="{BB962C8B-B14F-4D97-AF65-F5344CB8AC3E}">
        <p14:creationId xmlns:p14="http://schemas.microsoft.com/office/powerpoint/2010/main" val="1862091699"/>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3 or List w Descri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DCA90A-E0C9-D749-ADDE-8A07912C6198}"/>
              </a:ext>
            </a:extLst>
          </p:cNvPr>
          <p:cNvSpPr>
            <a:spLocks noGrp="1"/>
          </p:cNvSpPr>
          <p:nvPr>
            <p:ph type="body" sz="quarter" idx="13" hasCustomPrompt="1"/>
          </p:nvPr>
        </p:nvSpPr>
        <p:spPr>
          <a:xfrm>
            <a:off x="457200" y="1907798"/>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a:t>Agenda Item 2</a:t>
            </a:r>
          </a:p>
        </p:txBody>
      </p:sp>
      <p:sp>
        <p:nvSpPr>
          <p:cNvPr id="16" name="Text Placeholder 5">
            <a:extLst>
              <a:ext uri="{FF2B5EF4-FFF2-40B4-BE49-F238E27FC236}">
                <a16:creationId xmlns:a16="http://schemas.microsoft.com/office/drawing/2014/main" id="{464EC8B4-6FD5-E548-9B83-A55B743A7239}"/>
              </a:ext>
            </a:extLst>
          </p:cNvPr>
          <p:cNvSpPr>
            <a:spLocks noGrp="1"/>
          </p:cNvSpPr>
          <p:nvPr>
            <p:ph type="body" sz="quarter" idx="14" hasCustomPrompt="1"/>
          </p:nvPr>
        </p:nvSpPr>
        <p:spPr>
          <a:xfrm>
            <a:off x="457200" y="1243501"/>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a:t>Agenda Item 1</a:t>
            </a:r>
          </a:p>
        </p:txBody>
      </p:sp>
      <p:sp>
        <p:nvSpPr>
          <p:cNvPr id="17" name="Text Placeholder 5">
            <a:extLst>
              <a:ext uri="{FF2B5EF4-FFF2-40B4-BE49-F238E27FC236}">
                <a16:creationId xmlns:a16="http://schemas.microsoft.com/office/drawing/2014/main" id="{384AD613-4CE9-B944-BB09-F9951258D789}"/>
              </a:ext>
            </a:extLst>
          </p:cNvPr>
          <p:cNvSpPr>
            <a:spLocks noGrp="1"/>
          </p:cNvSpPr>
          <p:nvPr>
            <p:ph type="body" sz="quarter" idx="15" hasCustomPrompt="1"/>
          </p:nvPr>
        </p:nvSpPr>
        <p:spPr>
          <a:xfrm>
            <a:off x="457200" y="3236392"/>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a:t>Agenda Item 4</a:t>
            </a:r>
          </a:p>
        </p:txBody>
      </p:sp>
      <p:sp>
        <p:nvSpPr>
          <p:cNvPr id="18" name="Text Placeholder 5">
            <a:extLst>
              <a:ext uri="{FF2B5EF4-FFF2-40B4-BE49-F238E27FC236}">
                <a16:creationId xmlns:a16="http://schemas.microsoft.com/office/drawing/2014/main" id="{73D6EFC0-B627-F14D-B2ED-2FE75D8FFCAF}"/>
              </a:ext>
            </a:extLst>
          </p:cNvPr>
          <p:cNvSpPr>
            <a:spLocks noGrp="1"/>
          </p:cNvSpPr>
          <p:nvPr>
            <p:ph type="body" sz="quarter" idx="16" hasCustomPrompt="1"/>
          </p:nvPr>
        </p:nvSpPr>
        <p:spPr>
          <a:xfrm>
            <a:off x="457200" y="2572095"/>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a:t>Agenda Item 3</a:t>
            </a:r>
          </a:p>
        </p:txBody>
      </p:sp>
      <p:sp>
        <p:nvSpPr>
          <p:cNvPr id="20" name="Text Placeholder 5">
            <a:extLst>
              <a:ext uri="{FF2B5EF4-FFF2-40B4-BE49-F238E27FC236}">
                <a16:creationId xmlns:a16="http://schemas.microsoft.com/office/drawing/2014/main" id="{78FE857B-59D7-2A44-9031-B19104FA7F5C}"/>
              </a:ext>
            </a:extLst>
          </p:cNvPr>
          <p:cNvSpPr>
            <a:spLocks noGrp="1"/>
          </p:cNvSpPr>
          <p:nvPr>
            <p:ph type="body" sz="quarter" idx="18" hasCustomPrompt="1"/>
          </p:nvPr>
        </p:nvSpPr>
        <p:spPr>
          <a:xfrm>
            <a:off x="457200" y="3900687"/>
            <a:ext cx="4107756" cy="652263"/>
          </a:xfrm>
        </p:spPr>
        <p:txBody>
          <a:bodyPr lIns="182880" tIns="91440" rIns="182880" bIns="91440" anchor="ctr" anchorCtr="0">
            <a:normAutofit/>
          </a:bodyPr>
          <a:lstStyle>
            <a:lvl1pPr>
              <a:defRPr sz="2000" b="0" i="0">
                <a:solidFill>
                  <a:schemeClr val="tx2"/>
                </a:solidFill>
                <a:latin typeface="Montserrat" pitchFamily="2" charset="77"/>
              </a:defRPr>
            </a:lvl1pPr>
          </a:lstStyle>
          <a:p>
            <a:pPr lvl="0"/>
            <a:r>
              <a:rPr lang="en-US"/>
              <a:t>Agenda Item 5</a:t>
            </a:r>
          </a:p>
        </p:txBody>
      </p:sp>
      <p:sp>
        <p:nvSpPr>
          <p:cNvPr id="4" name="Title 3">
            <a:extLst>
              <a:ext uri="{FF2B5EF4-FFF2-40B4-BE49-F238E27FC236}">
                <a16:creationId xmlns:a16="http://schemas.microsoft.com/office/drawing/2014/main" id="{26D94628-B648-1341-AFBE-3AF8C8045176}"/>
              </a:ext>
            </a:extLst>
          </p:cNvPr>
          <p:cNvSpPr>
            <a:spLocks noGrp="1"/>
          </p:cNvSpPr>
          <p:nvPr>
            <p:ph type="title" hasCustomPrompt="1"/>
          </p:nvPr>
        </p:nvSpPr>
        <p:spPr/>
        <p:txBody>
          <a:bodyPr/>
          <a:lstStyle>
            <a:lvl1pPr>
              <a:defRPr b="0" i="0">
                <a:latin typeface="Montserrat" pitchFamily="2" charset="77"/>
              </a:defRPr>
            </a:lvl1pPr>
          </a:lstStyle>
          <a:p>
            <a:r>
              <a:rPr lang="en-US"/>
              <a:t>Agenda Option 3</a:t>
            </a:r>
          </a:p>
        </p:txBody>
      </p:sp>
      <p:sp>
        <p:nvSpPr>
          <p:cNvPr id="5" name="Text Placeholder 4">
            <a:extLst>
              <a:ext uri="{FF2B5EF4-FFF2-40B4-BE49-F238E27FC236}">
                <a16:creationId xmlns:a16="http://schemas.microsoft.com/office/drawing/2014/main" id="{D476EA98-3D40-3A4C-9A6B-55D7B8B819E9}"/>
              </a:ext>
            </a:extLst>
          </p:cNvPr>
          <p:cNvSpPr>
            <a:spLocks noGrp="1"/>
          </p:cNvSpPr>
          <p:nvPr>
            <p:ph type="body" sz="quarter" idx="19" hasCustomPrompt="1"/>
          </p:nvPr>
        </p:nvSpPr>
        <p:spPr>
          <a:xfrm>
            <a:off x="4572000" y="1243501"/>
            <a:ext cx="4114800" cy="3309449"/>
          </a:xfrm>
          <a:solidFill>
            <a:schemeClr val="accent1">
              <a:lumMod val="75000"/>
            </a:schemeClr>
          </a:solidFill>
        </p:spPr>
        <p:txBody>
          <a:bodyPr lIns="182880" tIns="137160" rIns="182880" bIns="137160"/>
          <a:lstStyle>
            <a:lvl1pPr>
              <a:defRPr b="0" i="0">
                <a:solidFill>
                  <a:schemeClr val="bg1"/>
                </a:solidFill>
                <a:latin typeface="Montserrat" pitchFamily="2" charset="77"/>
              </a:defRPr>
            </a:lvl1pPr>
          </a:lstStyle>
          <a:p>
            <a:pPr lvl="0"/>
            <a:r>
              <a:rPr lang="en-US"/>
              <a:t>Descriptive Text Goes Here</a:t>
            </a:r>
          </a:p>
        </p:txBody>
      </p:sp>
    </p:spTree>
    <p:extLst>
      <p:ext uri="{BB962C8B-B14F-4D97-AF65-F5344CB8AC3E}">
        <p14:creationId xmlns:p14="http://schemas.microsoft.com/office/powerpoint/2010/main" val="2385106450"/>
      </p:ext>
    </p:extLst>
  </p:cSld>
  <p:clrMapOvr>
    <a:masterClrMapping/>
  </p:clrMapOvr>
  <p:extLst>
    <p:ext uri="{DCECCB84-F9BA-43D5-87BE-67443E8EF086}">
      <p15:sldGuideLst xmlns:p15="http://schemas.microsoft.com/office/powerpoint/2012/main">
        <p15:guide id="1" orient="horz" pos="1620">
          <p15:clr>
            <a:srgbClr val="FBAE40"/>
          </p15:clr>
        </p15:guide>
        <p15:guide id="3" pos="14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8" Type="http://schemas.openxmlformats.org/officeDocument/2006/relationships/slideLayout" Target="../slideLayouts/slideLayout14.xml"/><Relationship Id="rId3"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457200" y="1200150"/>
            <a:ext cx="8229600" cy="905275"/>
          </a:xfrm>
          <a:prstGeom prst="rect">
            <a:avLst/>
          </a:prstGeom>
        </p:spPr>
        <p:txBody>
          <a:bodyPr vert="horz" lIns="0" tIns="0" rIns="0" bIns="0" rtlCol="0" anchor="b" anchorCtr="0">
            <a:norm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463602" y="2571750"/>
            <a:ext cx="8229599" cy="1828800"/>
          </a:xfrm>
          <a:prstGeom prst="rect">
            <a:avLst/>
          </a:prstGeom>
        </p:spPr>
        <p:txBody>
          <a:bodyPr vert="horz" lIns="0" tIns="0" rIns="0" bIns="0" rtlCol="0" anchor="t" anchorCtr="0">
            <a:normAutofit/>
          </a:bodyPr>
          <a:lstStyle/>
          <a:p>
            <a:pPr lvl="0"/>
            <a:endParaRPr lang="en-US"/>
          </a:p>
        </p:txBody>
      </p:sp>
      <p:sp>
        <p:nvSpPr>
          <p:cNvPr id="8" name="Footer Placeholder 7">
            <a:extLst>
              <a:ext uri="{FF2B5EF4-FFF2-40B4-BE49-F238E27FC236}">
                <a16:creationId xmlns:a16="http://schemas.microsoft.com/office/drawing/2014/main" id="{3CEC7FB4-1D06-E245-B192-6D6C6BDDD305}"/>
              </a:ext>
            </a:extLst>
          </p:cNvPr>
          <p:cNvSpPr>
            <a:spLocks noGrp="1"/>
          </p:cNvSpPr>
          <p:nvPr>
            <p:ph type="ftr" sz="quarter" idx="3"/>
          </p:nvPr>
        </p:nvSpPr>
        <p:spPr>
          <a:xfrm>
            <a:off x="463602" y="361950"/>
            <a:ext cx="3086100" cy="274637"/>
          </a:xfrm>
          <a:prstGeom prst="rect">
            <a:avLst/>
          </a:prstGeom>
        </p:spPr>
        <p:txBody>
          <a:bodyPr vert="horz" lIns="0" tIns="0" rIns="0" bIns="0" rtlCol="0" anchor="t" anchorCtr="0"/>
          <a:lstStyle>
            <a:lvl1pPr algn="l">
              <a:defRPr sz="900" b="0" i="0" cap="all" spc="140" baseline="0">
                <a:solidFill>
                  <a:schemeClr val="bg1"/>
                </a:solidFill>
                <a:latin typeface="Montserrat" pitchFamily="2" charset="77"/>
              </a:defRPr>
            </a:lvl1pPr>
          </a:lstStyle>
          <a:p>
            <a:endParaRPr lang="en-US"/>
          </a:p>
        </p:txBody>
      </p:sp>
    </p:spTree>
    <p:extLst>
      <p:ext uri="{BB962C8B-B14F-4D97-AF65-F5344CB8AC3E}">
        <p14:creationId xmlns:p14="http://schemas.microsoft.com/office/powerpoint/2010/main" val="1520348483"/>
      </p:ext>
    </p:extLst>
  </p:cSld>
  <p:clrMap bg1="lt1" tx1="dk1" bg2="lt2" tx2="dk2" accent1="accent1" accent2="accent2" accent3="accent3" accent4="accent4" accent5="accent5" accent6="accent6" hlink="hlink" folHlink="folHlink"/>
  <p:sldLayoutIdLst>
    <p:sldLayoutId id="2147483680" r:id="rId1"/>
    <p:sldLayoutId id="2147483706" r:id="rId2"/>
    <p:sldLayoutId id="2147483705" r:id="rId3"/>
    <p:sldLayoutId id="2147483707" r:id="rId4"/>
    <p:sldLayoutId id="2147483708" r:id="rId5"/>
    <p:sldLayoutId id="2147483709" r:id="rId6"/>
  </p:sldLayoutIdLst>
  <p:hf hdr="0" ftr="0" dt="0"/>
  <p:txStyles>
    <p:titleStyle>
      <a:lvl1pPr algn="l" defTabSz="457200" rtl="0" eaLnBrk="1" latinLnBrk="0" hangingPunct="1">
        <a:spcBef>
          <a:spcPct val="0"/>
        </a:spcBef>
        <a:buNone/>
        <a:defRPr sz="3600" b="0" i="0" kern="1200" cap="none" baseline="0">
          <a:solidFill>
            <a:schemeClr val="tx2"/>
          </a:solidFill>
          <a:latin typeface="Montserrat" pitchFamily="2" charset="77"/>
          <a:ea typeface="+mj-ea"/>
          <a:cs typeface="Arial Narrow"/>
        </a:defRPr>
      </a:lvl1pPr>
    </p:titleStyle>
    <p:bodyStyle>
      <a:lvl1pPr marL="0" indent="0" algn="l" defTabSz="457200" rtl="0" eaLnBrk="1" latinLnBrk="0" hangingPunct="1">
        <a:spcBef>
          <a:spcPts val="1000"/>
        </a:spcBef>
        <a:buClr>
          <a:schemeClr val="tx2"/>
        </a:buClr>
        <a:buFont typeface="Arial" panose="020B0604020202020204" pitchFamily="34" charset="0"/>
        <a:buNone/>
        <a:defRPr sz="1600" b="0" i="0" kern="1200" cap="none" spc="0" baseline="0">
          <a:solidFill>
            <a:schemeClr val="bg1"/>
          </a:solidFill>
          <a:latin typeface="Montserrat" pitchFamily="2" charset="77"/>
          <a:ea typeface="+mn-ea"/>
          <a:cs typeface="+mn-cs"/>
        </a:defRPr>
      </a:lvl1pPr>
      <a:lvl2pPr marL="182880" indent="0" algn="l" defTabSz="457200" rtl="0" eaLnBrk="1" latinLnBrk="0" hangingPunct="1">
        <a:spcBef>
          <a:spcPts val="1000"/>
        </a:spcBef>
        <a:buClr>
          <a:schemeClr val="tx2"/>
        </a:buClr>
        <a:buFont typeface="Arial"/>
        <a:buNone/>
        <a:defRPr sz="1800" kern="1200">
          <a:solidFill>
            <a:schemeClr val="bg1"/>
          </a:solidFill>
          <a:latin typeface="+mn-lt"/>
          <a:ea typeface="+mn-ea"/>
          <a:cs typeface="+mn-cs"/>
        </a:defRPr>
      </a:lvl2pPr>
      <a:lvl3pPr marL="548640" indent="0" algn="l" defTabSz="457200" rtl="0" eaLnBrk="1" latinLnBrk="0" hangingPunct="1">
        <a:spcBef>
          <a:spcPts val="1000"/>
        </a:spcBef>
        <a:buClr>
          <a:schemeClr val="tx2"/>
        </a:buClr>
        <a:buFont typeface="Arial"/>
        <a:buNone/>
        <a:defRPr sz="1400" kern="1200" baseline="0">
          <a:solidFill>
            <a:schemeClr val="bg1"/>
          </a:solidFill>
          <a:latin typeface="+mn-lt"/>
          <a:ea typeface="+mn-ea"/>
          <a:cs typeface="+mn-cs"/>
        </a:defRPr>
      </a:lvl3pPr>
      <a:lvl4pPr marL="731520" indent="0" algn="l" defTabSz="457200" rtl="0" eaLnBrk="1" latinLnBrk="0" hangingPunct="1">
        <a:spcBef>
          <a:spcPts val="1000"/>
        </a:spcBef>
        <a:buClr>
          <a:schemeClr val="tx2"/>
        </a:buClr>
        <a:buFont typeface="Arial"/>
        <a:buNone/>
        <a:defRPr sz="1400" kern="1200" baseline="0">
          <a:solidFill>
            <a:schemeClr val="bg1"/>
          </a:solidFill>
          <a:latin typeface="+mn-lt"/>
          <a:ea typeface="+mn-ea"/>
          <a:cs typeface="+mn-cs"/>
        </a:defRPr>
      </a:lvl4pPr>
      <a:lvl5pPr marL="731520" indent="0" algn="l" defTabSz="457200" rtl="0" eaLnBrk="1" latinLnBrk="0" hangingPunct="1">
        <a:spcBef>
          <a:spcPts val="1000"/>
        </a:spcBef>
        <a:buClr>
          <a:schemeClr val="tx2"/>
        </a:buClr>
        <a:buFont typeface="Arial"/>
        <a:buNone/>
        <a:defRPr sz="1400"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8" userDrawn="1">
          <p15:clr>
            <a:srgbClr val="F26B43"/>
          </p15:clr>
        </p15:guide>
        <p15:guide id="2" pos="288">
          <p15:clr>
            <a:srgbClr val="F26B43"/>
          </p15:clr>
        </p15:guide>
        <p15:guide id="3" orient="horz" pos="3012" userDrawn="1">
          <p15:clr>
            <a:srgbClr val="F26B43"/>
          </p15:clr>
        </p15:guide>
        <p15:guide id="8" orient="horz" pos="1620">
          <p15:clr>
            <a:srgbClr val="F26B43"/>
          </p15:clr>
        </p15:guide>
        <p15:guide id="21" pos="2880">
          <p15:clr>
            <a:srgbClr val="F26B43"/>
          </p15:clr>
        </p15:guide>
        <p15:guide id="30" pos="54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a:extLst>
              <a:ext uri="{FF2B5EF4-FFF2-40B4-BE49-F238E27FC236}">
                <a16:creationId xmlns:a16="http://schemas.microsoft.com/office/drawing/2014/main" id="{4EE1F075-EEF0-0540-A1F5-7EA2F9CB27C8}"/>
              </a:ext>
            </a:extLst>
          </p:cNvPr>
          <p:cNvSpPr>
            <a:spLocks noGrp="1"/>
          </p:cNvSpPr>
          <p:nvPr>
            <p:ph type="title"/>
          </p:nvPr>
        </p:nvSpPr>
        <p:spPr>
          <a:xfrm>
            <a:off x="457200" y="409074"/>
            <a:ext cx="8229600" cy="791076"/>
          </a:xfrm>
          <a:prstGeom prst="rect">
            <a:avLst/>
          </a:prstGeom>
        </p:spPr>
        <p:txBody>
          <a:bodyPr vert="horz" lIns="0" tIns="0" rIns="0" bIns="0" rtlCol="0" anchor="t" anchorCtr="0">
            <a:normAutofit/>
          </a:bodyPr>
          <a:lstStyle/>
          <a:p>
            <a:r>
              <a:rPr lang="en-US"/>
              <a:t>Click to edit Master title style</a:t>
            </a:r>
          </a:p>
        </p:txBody>
      </p:sp>
      <p:sp>
        <p:nvSpPr>
          <p:cNvPr id="14" name="Text Placeholder 13">
            <a:extLst>
              <a:ext uri="{FF2B5EF4-FFF2-40B4-BE49-F238E27FC236}">
                <a16:creationId xmlns:a16="http://schemas.microsoft.com/office/drawing/2014/main" id="{6FB44E59-3C85-EA44-84ED-109166FD0705}"/>
              </a:ext>
            </a:extLst>
          </p:cNvPr>
          <p:cNvSpPr>
            <a:spLocks noGrp="1"/>
          </p:cNvSpPr>
          <p:nvPr>
            <p:ph type="body" idx="1"/>
          </p:nvPr>
        </p:nvSpPr>
        <p:spPr>
          <a:xfrm>
            <a:off x="462964" y="1572150"/>
            <a:ext cx="8229599" cy="27432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5">
            <a:extLst>
              <a:ext uri="{FF2B5EF4-FFF2-40B4-BE49-F238E27FC236}">
                <a16:creationId xmlns:a16="http://schemas.microsoft.com/office/drawing/2014/main" id="{B23B840B-64CC-564C-8951-187F88D77C1A}"/>
              </a:ext>
            </a:extLst>
          </p:cNvPr>
          <p:cNvSpPr txBox="1">
            <a:spLocks/>
          </p:cNvSpPr>
          <p:nvPr userDrawn="1"/>
        </p:nvSpPr>
        <p:spPr>
          <a:xfrm>
            <a:off x="5867400" y="1270647"/>
            <a:ext cx="3070058" cy="231006"/>
          </a:xfrm>
          <a:prstGeom prst="rect">
            <a:avLst/>
          </a:prstGeom>
        </p:spPr>
        <p:txBody>
          <a:bodyPr vert="horz" lIns="0" tIns="0" rIns="0" bIns="0" rtlCol="0" anchor="ctr">
            <a:normAutofit/>
          </a:bodyPr>
          <a:lstStyle>
            <a:defPPr>
              <a:defRPr lang="en-US"/>
            </a:defPPr>
            <a:lvl1pPr marL="0" algn="r" defTabSz="457200" rtl="0" eaLnBrk="1" latinLnBrk="0" hangingPunct="1">
              <a:defRPr sz="6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500" b="0" i="0">
              <a:latin typeface="Montserrat" pitchFamily="2" charset="77"/>
            </a:endParaRPr>
          </a:p>
        </p:txBody>
      </p:sp>
      <p:sp>
        <p:nvSpPr>
          <p:cNvPr id="10" name="Slide Number Placeholder 16">
            <a:extLst>
              <a:ext uri="{FF2B5EF4-FFF2-40B4-BE49-F238E27FC236}">
                <a16:creationId xmlns:a16="http://schemas.microsoft.com/office/drawing/2014/main" id="{D43713D9-A249-0841-B621-BEEF4CB6B7BC}"/>
              </a:ext>
            </a:extLst>
          </p:cNvPr>
          <p:cNvSpPr txBox="1">
            <a:spLocks/>
          </p:cNvSpPr>
          <p:nvPr userDrawn="1"/>
        </p:nvSpPr>
        <p:spPr>
          <a:xfrm>
            <a:off x="6629400" y="4857750"/>
            <a:ext cx="2057400" cy="274637"/>
          </a:xfrm>
          <a:prstGeom prst="rect">
            <a:avLst/>
          </a:prstGeom>
        </p:spPr>
        <p:txBody>
          <a:bodyPr vert="horz" lIns="0" tIns="0" rIns="0" bIns="0" rtlCol="0" anchor="ctr"/>
          <a:lstStyle>
            <a:defPPr>
              <a:defRPr lang="en-US"/>
            </a:defPPr>
            <a:lvl1pPr marL="0" algn="r" defTabSz="457200" rtl="0" eaLnBrk="1" latinLnBrk="0" hangingPunct="1">
              <a:defRPr lang="en-US" sz="550" b="0" i="0" kern="1200" smtClean="0">
                <a:solidFill>
                  <a:schemeClr val="bg2">
                    <a:lumMod val="90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latin typeface="Montserrat" pitchFamily="2" charset="77"/>
              </a:rPr>
              <a:t>© 2023 Huron Consulting Group Inc. and affiliates.</a:t>
            </a:r>
          </a:p>
        </p:txBody>
      </p:sp>
      <p:sp>
        <p:nvSpPr>
          <p:cNvPr id="2" name="TextBox 1">
            <a:extLst>
              <a:ext uri="{FF2B5EF4-FFF2-40B4-BE49-F238E27FC236}">
                <a16:creationId xmlns:a16="http://schemas.microsoft.com/office/drawing/2014/main" id="{E0473B95-91D3-80BC-E13F-A1B3F0BC31EA}"/>
              </a:ext>
            </a:extLst>
          </p:cNvPr>
          <p:cNvSpPr txBox="1"/>
          <p:nvPr userDrawn="1"/>
        </p:nvSpPr>
        <p:spPr>
          <a:xfrm>
            <a:off x="6991350" y="165100"/>
            <a:ext cx="1746250" cy="215444"/>
          </a:xfrm>
          <a:prstGeom prst="rect">
            <a:avLst/>
          </a:prstGeom>
          <a:noFill/>
        </p:spPr>
        <p:txBody>
          <a:bodyPr wrap="square" rtlCol="0">
            <a:spAutoFit/>
          </a:bodyPr>
          <a:lstStyle/>
          <a:p>
            <a:pPr algn="r"/>
            <a:r>
              <a:rPr lang="en-US" sz="800" spc="100" baseline="0">
                <a:latin typeface="Montserrat" pitchFamily="2" charset="77"/>
              </a:rPr>
              <a:t>HURON</a:t>
            </a:r>
            <a:r>
              <a:rPr lang="en-US" sz="800">
                <a:latin typeface="Montserrat" pitchFamily="2" charset="77"/>
              </a:rPr>
              <a:t> | </a:t>
            </a:r>
            <a:fld id="{0DAF6126-3D70-4EAF-8CE6-9BB6A80E045B}" type="slidenum">
              <a:rPr lang="en-US" sz="800" smtClean="0">
                <a:latin typeface="Montserrat" pitchFamily="2" charset="77"/>
              </a:rPr>
              <a:pPr algn="r"/>
              <a:t>‹#›</a:t>
            </a:fld>
            <a:endParaRPr lang="en-US" sz="800">
              <a:latin typeface="Montserrat" pitchFamily="2" charset="77"/>
            </a:endParaRPr>
          </a:p>
        </p:txBody>
      </p:sp>
    </p:spTree>
    <p:extLst>
      <p:ext uri="{BB962C8B-B14F-4D97-AF65-F5344CB8AC3E}">
        <p14:creationId xmlns:p14="http://schemas.microsoft.com/office/powerpoint/2010/main" val="794531927"/>
      </p:ext>
    </p:extLst>
  </p:cSld>
  <p:clrMap bg1="lt1" tx1="dk1" bg2="lt2" tx2="dk2" accent1="accent1" accent2="accent2" accent3="accent3" accent4="accent4" accent5="accent5" accent6="accent6" hlink="hlink" folHlink="folHlink"/>
  <p:sldLayoutIdLst>
    <p:sldLayoutId id="2147483698" r:id="rId1"/>
    <p:sldLayoutId id="2147483655" r:id="rId2"/>
    <p:sldLayoutId id="2147483700" r:id="rId3"/>
    <p:sldLayoutId id="2147483676" r:id="rId4"/>
    <p:sldLayoutId id="2147483704" r:id="rId5"/>
    <p:sldLayoutId id="2147483687" r:id="rId6"/>
    <p:sldLayoutId id="2147483710" r:id="rId7"/>
    <p:sldLayoutId id="2147483688" r:id="rId8"/>
    <p:sldLayoutId id="2147483675" r:id="rId9"/>
    <p:sldLayoutId id="2147483711" r:id="rId10"/>
    <p:sldLayoutId id="2147483695" r:id="rId11"/>
    <p:sldLayoutId id="2147483696" r:id="rId12"/>
    <p:sldLayoutId id="2147483689" r:id="rId13"/>
    <p:sldLayoutId id="2147483703" r:id="rId14"/>
    <p:sldLayoutId id="2147483697" r:id="rId15"/>
    <p:sldLayoutId id="2147483682" r:id="rId16"/>
    <p:sldLayoutId id="2147483684" r:id="rId17"/>
    <p:sldLayoutId id="2147483686" r:id="rId18"/>
    <p:sldLayoutId id="2147483690" r:id="rId19"/>
    <p:sldLayoutId id="2147483691" r:id="rId20"/>
    <p:sldLayoutId id="2147483672" r:id="rId21"/>
    <p:sldLayoutId id="2147483660" r:id="rId22"/>
    <p:sldLayoutId id="2147483701" r:id="rId23"/>
    <p:sldLayoutId id="2147483674" r:id="rId24"/>
    <p:sldLayoutId id="2147483650" r:id="rId25"/>
    <p:sldLayoutId id="2147483692" r:id="rId26"/>
    <p:sldLayoutId id="2147483651" r:id="rId27"/>
    <p:sldLayoutId id="2147483657" r:id="rId28"/>
    <p:sldLayoutId id="2147483685" r:id="rId29"/>
    <p:sldLayoutId id="2147483658" r:id="rId30"/>
    <p:sldLayoutId id="2147483663" r:id="rId31"/>
    <p:sldLayoutId id="2147483693" r:id="rId32"/>
    <p:sldLayoutId id="2147483673" r:id="rId33"/>
    <p:sldLayoutId id="2147483661" r:id="rId34"/>
    <p:sldLayoutId id="2147483662" r:id="rId35"/>
    <p:sldLayoutId id="2147483694" r:id="rId36"/>
    <p:sldLayoutId id="2147483713" r:id="rId37"/>
  </p:sldLayoutIdLst>
  <p:hf hdr="0" ftr="0" dt="0"/>
  <p:txStyles>
    <p:titleStyle>
      <a:lvl1pPr algn="l" defTabSz="457200" rtl="0" eaLnBrk="1" latinLnBrk="0" hangingPunct="1">
        <a:spcBef>
          <a:spcPct val="0"/>
        </a:spcBef>
        <a:buNone/>
        <a:defRPr sz="3200" b="0" i="0" kern="1200" cap="none" baseline="0">
          <a:solidFill>
            <a:schemeClr val="tx1"/>
          </a:solidFill>
          <a:latin typeface="Montserrat" pitchFamily="2" charset="77"/>
          <a:ea typeface="+mj-ea"/>
          <a:cs typeface="Arial Narrow"/>
        </a:defRPr>
      </a:lvl1pPr>
    </p:titleStyle>
    <p:body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 userDrawn="1">
          <p15:clr>
            <a:srgbClr val="F26B43"/>
          </p15:clr>
        </p15:guide>
        <p15:guide id="2" pos="288" userDrawn="1">
          <p15:clr>
            <a:srgbClr val="F26B43"/>
          </p15:clr>
        </p15:guide>
        <p15:guide id="3" orient="horz" pos="3012" userDrawn="1">
          <p15:clr>
            <a:srgbClr val="F26B43"/>
          </p15:clr>
        </p15:guide>
        <p15:guide id="8" orient="horz" pos="1620" userDrawn="1">
          <p15:clr>
            <a:srgbClr val="F26B43"/>
          </p15:clr>
        </p15:guide>
        <p15:guide id="21" pos="2880" userDrawn="1">
          <p15:clr>
            <a:srgbClr val="F26B43"/>
          </p15:clr>
        </p15:guide>
        <p15:guide id="30" pos="54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mailto:gflynn@hcg.com" TargetMode="External"/><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hyperlink" Target="mailto:kmccarthy@hcg.com"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6912D0-7675-1F39-5306-10F40EE2040B}"/>
              </a:ext>
            </a:extLst>
          </p:cNvPr>
          <p:cNvSpPr>
            <a:spLocks noGrp="1"/>
          </p:cNvSpPr>
          <p:nvPr>
            <p:ph type="pic" sz="quarter" idx="11"/>
          </p:nvPr>
        </p:nvSpPr>
        <p:spPr>
          <a:xfrm>
            <a:off x="0" y="-8546"/>
            <a:ext cx="9144000" cy="4777100"/>
          </a:xfrm>
        </p:spPr>
      </p:sp>
      <p:sp>
        <p:nvSpPr>
          <p:cNvPr id="5" name="Title 2">
            <a:extLst>
              <a:ext uri="{FF2B5EF4-FFF2-40B4-BE49-F238E27FC236}">
                <a16:creationId xmlns:a16="http://schemas.microsoft.com/office/drawing/2014/main" id="{C6CB9EDE-1F7B-34ED-974B-95025EE401DF}"/>
              </a:ext>
            </a:extLst>
          </p:cNvPr>
          <p:cNvSpPr txBox="1">
            <a:spLocks/>
          </p:cNvSpPr>
          <p:nvPr/>
        </p:nvSpPr>
        <p:spPr>
          <a:xfrm>
            <a:off x="465524" y="1850771"/>
            <a:ext cx="6895395" cy="1107996"/>
          </a:xfrm>
          <a:prstGeom prst="rect">
            <a:avLst/>
          </a:prstGeom>
        </p:spPr>
        <p:txBody>
          <a:bodyPr vert="horz" wrap="square" lIns="0" tIns="0" rIns="0" bIns="0" rtlCol="0" anchor="b" anchorCtr="0">
            <a:spAutoFit/>
          </a:bodyPr>
          <a:lstStyle>
            <a:lvl1pPr algn="l" defTabSz="457200" rtl="0" eaLnBrk="1" latinLnBrk="0" hangingPunct="1">
              <a:spcBef>
                <a:spcPct val="0"/>
              </a:spcBef>
              <a:buNone/>
              <a:defRPr sz="3800" b="0" i="0" kern="1200" cap="none" baseline="0">
                <a:solidFill>
                  <a:schemeClr val="tx2"/>
                </a:solidFill>
                <a:latin typeface="Montserrat" pitchFamily="2" charset="77"/>
                <a:ea typeface="+mj-ea"/>
                <a:cs typeface="Arial Narrow"/>
              </a:defRPr>
            </a:lvl1pPr>
          </a:lstStyle>
          <a:p>
            <a:r>
              <a:rPr lang="en-US" sz="2400" b="1" dirty="0"/>
              <a:t>Student Rights &amp; Responsibilities (SRR) &amp; General Student Regulations (GSR)</a:t>
            </a:r>
          </a:p>
          <a:p>
            <a:r>
              <a:rPr lang="en-US" sz="2400" b="1" dirty="0"/>
              <a:t>Revision Process</a:t>
            </a:r>
            <a:endParaRPr lang="en-US" sz="1800" i="1" dirty="0"/>
          </a:p>
        </p:txBody>
      </p:sp>
      <p:pic>
        <p:nvPicPr>
          <p:cNvPr id="6" name="Picture 5">
            <a:extLst>
              <a:ext uri="{FF2B5EF4-FFF2-40B4-BE49-F238E27FC236}">
                <a16:creationId xmlns:a16="http://schemas.microsoft.com/office/drawing/2014/main" id="{911FE7D9-3DDA-6391-3EAE-EA0A2064C9D1}"/>
              </a:ext>
            </a:extLst>
          </p:cNvPr>
          <p:cNvPicPr>
            <a:picLocks noChangeAspect="1"/>
          </p:cNvPicPr>
          <p:nvPr/>
        </p:nvPicPr>
        <p:blipFill>
          <a:blip r:embed="rId3"/>
          <a:stretch>
            <a:fillRect/>
          </a:stretch>
        </p:blipFill>
        <p:spPr>
          <a:xfrm>
            <a:off x="465525" y="300916"/>
            <a:ext cx="449914" cy="543292"/>
          </a:xfrm>
          <a:prstGeom prst="rect">
            <a:avLst/>
          </a:prstGeom>
        </p:spPr>
      </p:pic>
      <p:pic>
        <p:nvPicPr>
          <p:cNvPr id="9" name="Picture 8">
            <a:extLst>
              <a:ext uri="{FF2B5EF4-FFF2-40B4-BE49-F238E27FC236}">
                <a16:creationId xmlns:a16="http://schemas.microsoft.com/office/drawing/2014/main" id="{673DE7D1-0D63-7243-9C7D-EC71A5D47757}"/>
              </a:ext>
            </a:extLst>
          </p:cNvPr>
          <p:cNvPicPr>
            <a:picLocks noChangeAspect="1"/>
          </p:cNvPicPr>
          <p:nvPr/>
        </p:nvPicPr>
        <p:blipFill>
          <a:blip r:embed="rId4"/>
          <a:stretch>
            <a:fillRect/>
          </a:stretch>
        </p:blipFill>
        <p:spPr>
          <a:xfrm>
            <a:off x="465525" y="1145124"/>
            <a:ext cx="1696749" cy="383137"/>
          </a:xfrm>
          <a:prstGeom prst="rect">
            <a:avLst/>
          </a:prstGeom>
        </p:spPr>
      </p:pic>
      <p:sp>
        <p:nvSpPr>
          <p:cNvPr id="10" name="TextBox 9">
            <a:extLst>
              <a:ext uri="{FF2B5EF4-FFF2-40B4-BE49-F238E27FC236}">
                <a16:creationId xmlns:a16="http://schemas.microsoft.com/office/drawing/2014/main" id="{227AE15E-ECA7-EE48-9F57-005C6AF3731C}"/>
              </a:ext>
            </a:extLst>
          </p:cNvPr>
          <p:cNvSpPr txBox="1"/>
          <p:nvPr/>
        </p:nvSpPr>
        <p:spPr>
          <a:xfrm>
            <a:off x="384561" y="4847184"/>
            <a:ext cx="2119357" cy="230832"/>
          </a:xfrm>
          <a:prstGeom prst="rect">
            <a:avLst/>
          </a:prstGeom>
          <a:solidFill>
            <a:srgbClr val="00548B"/>
          </a:solidFill>
        </p:spPr>
        <p:txBody>
          <a:bodyPr wrap="square" rtlCol="0">
            <a:spAutoFit/>
          </a:bodyPr>
          <a:lstStyle/>
          <a:p>
            <a:pPr algn="l"/>
            <a:fld id="{0795B209-6FB9-47DD-90F5-92C334566741}" type="datetime4">
              <a:rPr lang="en-US" sz="900" smtClean="0">
                <a:solidFill>
                  <a:schemeClr val="bg1"/>
                </a:solidFill>
                <a:latin typeface="Montserrat" pitchFamily="2" charset="77"/>
              </a:rPr>
              <a:t>October 18, 2023</a:t>
            </a:fld>
            <a:endParaRPr lang="en-US" sz="900" dirty="0">
              <a:solidFill>
                <a:schemeClr val="bg1"/>
              </a:solidFill>
              <a:latin typeface="Montserrat" pitchFamily="2" charset="77"/>
            </a:endParaRPr>
          </a:p>
        </p:txBody>
      </p:sp>
    </p:spTree>
    <p:extLst>
      <p:ext uri="{BB962C8B-B14F-4D97-AF65-F5344CB8AC3E}">
        <p14:creationId xmlns:p14="http://schemas.microsoft.com/office/powerpoint/2010/main" val="124884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A36C9-9855-A9AE-5250-A286865907B1}"/>
              </a:ext>
            </a:extLst>
          </p:cNvPr>
          <p:cNvSpPr>
            <a:spLocks noGrp="1"/>
          </p:cNvSpPr>
          <p:nvPr>
            <p:ph type="title"/>
          </p:nvPr>
        </p:nvSpPr>
        <p:spPr>
          <a:xfrm>
            <a:off x="457200" y="392746"/>
            <a:ext cx="8229600" cy="656672"/>
          </a:xfrm>
        </p:spPr>
        <p:txBody>
          <a:bodyPr>
            <a:normAutofit fontScale="90000"/>
          </a:bodyPr>
          <a:lstStyle/>
          <a:p>
            <a:r>
              <a:rPr lang="en-US" dirty="0">
                <a:solidFill>
                  <a:srgbClr val="18453B"/>
                </a:solidFill>
              </a:rPr>
              <a:t>Constituent Engagement Findings/Themes</a:t>
            </a:r>
          </a:p>
        </p:txBody>
      </p:sp>
      <p:grpSp>
        <p:nvGrpSpPr>
          <p:cNvPr id="26" name="Group 25">
            <a:extLst>
              <a:ext uri="{FF2B5EF4-FFF2-40B4-BE49-F238E27FC236}">
                <a16:creationId xmlns:a16="http://schemas.microsoft.com/office/drawing/2014/main" id="{55672324-DD5A-9C91-B29C-70FCD025E2CE}"/>
              </a:ext>
            </a:extLst>
          </p:cNvPr>
          <p:cNvGrpSpPr/>
          <p:nvPr/>
        </p:nvGrpSpPr>
        <p:grpSpPr>
          <a:xfrm>
            <a:off x="357401" y="1595944"/>
            <a:ext cx="1529574" cy="818184"/>
            <a:chOff x="580751" y="1502262"/>
            <a:chExt cx="3640054" cy="818184"/>
          </a:xfrm>
        </p:grpSpPr>
        <p:sp>
          <p:nvSpPr>
            <p:cNvPr id="27" name="Shape 1816">
              <a:extLst>
                <a:ext uri="{FF2B5EF4-FFF2-40B4-BE49-F238E27FC236}">
                  <a16:creationId xmlns:a16="http://schemas.microsoft.com/office/drawing/2014/main" id="{F940A4C4-EAC4-47E0-A50E-F7847836E129}"/>
                </a:ext>
              </a:extLst>
            </p:cNvPr>
            <p:cNvSpPr/>
            <p:nvPr/>
          </p:nvSpPr>
          <p:spPr>
            <a:xfrm>
              <a:off x="581785" y="1505225"/>
              <a:ext cx="3639020"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182880" marR="0" lvl="0" indent="0" defTabSz="457200" rtl="0" eaLnBrk="1" fontAlgn="auto" latinLnBrk="0" hangingPunct="1">
                <a:spcAft>
                  <a:spcPts val="0"/>
                </a:spcAft>
                <a:buClrTx/>
                <a:buSzTx/>
                <a:buFontTx/>
                <a:buNone/>
                <a:tabLst/>
                <a:defRPr sz="3200">
                  <a:solidFill>
                    <a:srgbClr val="FFFFFF"/>
                  </a:solidFill>
                </a:defRPr>
              </a:pPr>
              <a:r>
                <a:rPr kumimoji="0" lang="en-US" sz="1100" b="1" i="0" u="none" strike="noStrike" kern="1200" cap="none" spc="0" normalizeH="0" baseline="0" noProof="0" dirty="0">
                  <a:ln>
                    <a:noFill/>
                  </a:ln>
                  <a:solidFill>
                    <a:schemeClr val="tx2"/>
                  </a:solidFill>
                  <a:effectLst/>
                  <a:uLnTx/>
                  <a:uFillTx/>
                  <a:latin typeface="Montserrat" panose="00000500000000000000" pitchFamily="2" charset="0"/>
                  <a:ea typeface="+mn-ea"/>
                  <a:cs typeface="Roboto Regular"/>
                </a:rPr>
                <a:t>Jurisdiction &amp; Definitions</a:t>
              </a:r>
            </a:p>
          </p:txBody>
        </p:sp>
        <p:sp>
          <p:nvSpPr>
            <p:cNvPr id="28" name="Graphic 2">
              <a:extLst>
                <a:ext uri="{FF2B5EF4-FFF2-40B4-BE49-F238E27FC236}">
                  <a16:creationId xmlns:a16="http://schemas.microsoft.com/office/drawing/2014/main" id="{F55301C3-87BF-2E90-9054-2AB597904E8E}"/>
                </a:ext>
              </a:extLst>
            </p:cNvPr>
            <p:cNvSpPr/>
            <p:nvPr/>
          </p:nvSpPr>
          <p:spPr>
            <a:xfrm>
              <a:off x="580751" y="1502262"/>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548B"/>
                </a:solidFill>
                <a:effectLst/>
                <a:uLnTx/>
                <a:uFillTx/>
              </a:endParaRPr>
            </a:p>
          </p:txBody>
        </p:sp>
        <p:sp>
          <p:nvSpPr>
            <p:cNvPr id="29" name="Graphic 2">
              <a:extLst>
                <a:ext uri="{FF2B5EF4-FFF2-40B4-BE49-F238E27FC236}">
                  <a16:creationId xmlns:a16="http://schemas.microsoft.com/office/drawing/2014/main" id="{DC76DE77-BC70-FA2B-CDC2-E89F3B2BE7C1}"/>
                </a:ext>
              </a:extLst>
            </p:cNvPr>
            <p:cNvSpPr/>
            <p:nvPr/>
          </p:nvSpPr>
          <p:spPr>
            <a:xfrm rot="10800000">
              <a:off x="3436853" y="1819310"/>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endParaRPr lang="en-US" sz="1100">
                <a:solidFill>
                  <a:srgbClr val="00548B"/>
                </a:solidFill>
                <a:latin typeface="Arial" panose="020B0604020202020204"/>
              </a:endParaRPr>
            </a:p>
          </p:txBody>
        </p:sp>
      </p:grpSp>
      <p:grpSp>
        <p:nvGrpSpPr>
          <p:cNvPr id="34" name="Group 33">
            <a:extLst>
              <a:ext uri="{FF2B5EF4-FFF2-40B4-BE49-F238E27FC236}">
                <a16:creationId xmlns:a16="http://schemas.microsoft.com/office/drawing/2014/main" id="{B24C906B-A8CA-4CA4-A5E8-96FE17168B2B}"/>
              </a:ext>
            </a:extLst>
          </p:cNvPr>
          <p:cNvGrpSpPr/>
          <p:nvPr/>
        </p:nvGrpSpPr>
        <p:grpSpPr>
          <a:xfrm>
            <a:off x="357184" y="2728522"/>
            <a:ext cx="1529574" cy="818184"/>
            <a:chOff x="580751" y="1502262"/>
            <a:chExt cx="3640054" cy="818184"/>
          </a:xfrm>
        </p:grpSpPr>
        <p:sp>
          <p:nvSpPr>
            <p:cNvPr id="35" name="Shape 1816">
              <a:extLst>
                <a:ext uri="{FF2B5EF4-FFF2-40B4-BE49-F238E27FC236}">
                  <a16:creationId xmlns:a16="http://schemas.microsoft.com/office/drawing/2014/main" id="{66C5CD1B-5A3C-6E71-FAF7-C9BB65FE1903}"/>
                </a:ext>
              </a:extLst>
            </p:cNvPr>
            <p:cNvSpPr/>
            <p:nvPr/>
          </p:nvSpPr>
          <p:spPr>
            <a:xfrm>
              <a:off x="581785" y="1505225"/>
              <a:ext cx="3639020"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182880" marR="0" lvl="0" indent="0" defTabSz="457200" rtl="0" eaLnBrk="1" fontAlgn="auto" latinLnBrk="0" hangingPunct="1">
                <a:spcAft>
                  <a:spcPts val="0"/>
                </a:spcAft>
                <a:buClrTx/>
                <a:buSzTx/>
                <a:buFontTx/>
                <a:buNone/>
                <a:tabLst/>
                <a:defRPr sz="3200">
                  <a:solidFill>
                    <a:srgbClr val="FFFFFF"/>
                  </a:solidFill>
                </a:defRPr>
              </a:pPr>
              <a:r>
                <a:rPr kumimoji="0" lang="en-US" sz="1100" b="1" i="0" u="none" strike="noStrike" kern="1200" cap="none" spc="0" normalizeH="0" baseline="0" noProof="0">
                  <a:ln>
                    <a:noFill/>
                  </a:ln>
                  <a:solidFill>
                    <a:schemeClr val="tx2"/>
                  </a:solidFill>
                  <a:effectLst/>
                  <a:uLnTx/>
                  <a:uFillTx/>
                  <a:latin typeface="Montserrat" panose="00000500000000000000" pitchFamily="2" charset="0"/>
                  <a:ea typeface="+mn-ea"/>
                  <a:cs typeface="Roboto Regular"/>
                </a:rPr>
                <a:t>Retaliation</a:t>
              </a:r>
            </a:p>
          </p:txBody>
        </p:sp>
        <p:sp>
          <p:nvSpPr>
            <p:cNvPr id="36" name="Graphic 2">
              <a:extLst>
                <a:ext uri="{FF2B5EF4-FFF2-40B4-BE49-F238E27FC236}">
                  <a16:creationId xmlns:a16="http://schemas.microsoft.com/office/drawing/2014/main" id="{C3DA8A1D-4CDF-2203-A5DA-C38017C13591}"/>
                </a:ext>
              </a:extLst>
            </p:cNvPr>
            <p:cNvSpPr/>
            <p:nvPr/>
          </p:nvSpPr>
          <p:spPr>
            <a:xfrm>
              <a:off x="580751" y="1502262"/>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548B"/>
                </a:solidFill>
                <a:effectLst/>
                <a:uLnTx/>
                <a:uFillTx/>
              </a:endParaRPr>
            </a:p>
          </p:txBody>
        </p:sp>
        <p:sp>
          <p:nvSpPr>
            <p:cNvPr id="37" name="Graphic 2">
              <a:extLst>
                <a:ext uri="{FF2B5EF4-FFF2-40B4-BE49-F238E27FC236}">
                  <a16:creationId xmlns:a16="http://schemas.microsoft.com/office/drawing/2014/main" id="{066E926F-116F-AEC7-59DE-84B273DF10C4}"/>
                </a:ext>
              </a:extLst>
            </p:cNvPr>
            <p:cNvSpPr/>
            <p:nvPr/>
          </p:nvSpPr>
          <p:spPr>
            <a:xfrm rot="10800000">
              <a:off x="3436853" y="1819310"/>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endParaRPr lang="en-US" sz="1600">
                <a:solidFill>
                  <a:srgbClr val="00548B"/>
                </a:solidFill>
                <a:latin typeface="Arial" panose="020B0604020202020204"/>
              </a:endParaRPr>
            </a:p>
          </p:txBody>
        </p:sp>
      </p:grpSp>
      <p:sp>
        <p:nvSpPr>
          <p:cNvPr id="54" name="Rectangle 53">
            <a:extLst>
              <a:ext uri="{FF2B5EF4-FFF2-40B4-BE49-F238E27FC236}">
                <a16:creationId xmlns:a16="http://schemas.microsoft.com/office/drawing/2014/main" id="{6CD8F335-99E7-9D9E-0C4C-566F9CC48BB7}"/>
              </a:ext>
            </a:extLst>
          </p:cNvPr>
          <p:cNvSpPr/>
          <p:nvPr/>
        </p:nvSpPr>
        <p:spPr>
          <a:xfrm>
            <a:off x="1875405" y="1595944"/>
            <a:ext cx="2696595" cy="820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91440" indent="-91440">
              <a:buFont typeface="Arial" panose="020B0604020202020204" pitchFamily="34" charset="0"/>
              <a:buChar char="•"/>
            </a:pPr>
            <a:r>
              <a:rPr lang="en-US" sz="1100" dirty="0">
                <a:solidFill>
                  <a:srgbClr val="18453B"/>
                </a:solidFill>
                <a:latin typeface="Montserrat" pitchFamily="2" charset="0"/>
              </a:rPr>
              <a:t>Clearly articulate and outline jurisdiction, authority, and scope</a:t>
            </a:r>
          </a:p>
          <a:p>
            <a:pPr marL="91440" indent="-91440">
              <a:buFont typeface="Arial" panose="020B0604020202020204" pitchFamily="34" charset="0"/>
              <a:buChar char="•"/>
            </a:pPr>
            <a:r>
              <a:rPr lang="en-US" sz="1100" dirty="0">
                <a:solidFill>
                  <a:srgbClr val="18453B"/>
                </a:solidFill>
                <a:latin typeface="Montserrat" pitchFamily="2" charset="0"/>
              </a:rPr>
              <a:t>Preserve student rights as the cornerstone of the document </a:t>
            </a:r>
          </a:p>
        </p:txBody>
      </p:sp>
      <p:sp>
        <p:nvSpPr>
          <p:cNvPr id="55" name="Rectangle 54">
            <a:extLst>
              <a:ext uri="{FF2B5EF4-FFF2-40B4-BE49-F238E27FC236}">
                <a16:creationId xmlns:a16="http://schemas.microsoft.com/office/drawing/2014/main" id="{B20F24F3-85CA-00F2-D7AA-E7981F083583}"/>
              </a:ext>
            </a:extLst>
          </p:cNvPr>
          <p:cNvSpPr/>
          <p:nvPr/>
        </p:nvSpPr>
        <p:spPr>
          <a:xfrm>
            <a:off x="1855200" y="2648741"/>
            <a:ext cx="2716800" cy="820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t"/>
          <a:lstStyle/>
          <a:p>
            <a:pPr marL="91440" indent="-91440">
              <a:buFont typeface="Arial" panose="020B0604020202020204" pitchFamily="34" charset="0"/>
              <a:buChar char="•"/>
            </a:pPr>
            <a:r>
              <a:rPr lang="en-US" sz="1100" dirty="0">
                <a:solidFill>
                  <a:srgbClr val="18453B"/>
                </a:solidFill>
                <a:latin typeface="Montserrat"/>
              </a:rPr>
              <a:t>Create a policy clearly outlining student protections for whistle-blowing or reporting incidents </a:t>
            </a:r>
            <a:endParaRPr lang="en-US" sz="1100" dirty="0">
              <a:solidFill>
                <a:srgbClr val="18453B"/>
              </a:solidFill>
              <a:latin typeface="Montserrat" pitchFamily="2" charset="0"/>
            </a:endParaRPr>
          </a:p>
        </p:txBody>
      </p:sp>
      <p:grpSp>
        <p:nvGrpSpPr>
          <p:cNvPr id="30" name="Group 29">
            <a:extLst>
              <a:ext uri="{FF2B5EF4-FFF2-40B4-BE49-F238E27FC236}">
                <a16:creationId xmlns:a16="http://schemas.microsoft.com/office/drawing/2014/main" id="{FEAF5A5B-0807-71CA-AA82-45BCB6229B86}"/>
              </a:ext>
            </a:extLst>
          </p:cNvPr>
          <p:cNvGrpSpPr/>
          <p:nvPr/>
        </p:nvGrpSpPr>
        <p:grpSpPr>
          <a:xfrm>
            <a:off x="381248" y="3870635"/>
            <a:ext cx="1545095" cy="818184"/>
            <a:chOff x="580750" y="1502262"/>
            <a:chExt cx="3676990" cy="818184"/>
          </a:xfrm>
        </p:grpSpPr>
        <p:sp>
          <p:nvSpPr>
            <p:cNvPr id="31" name="Shape 1816">
              <a:extLst>
                <a:ext uri="{FF2B5EF4-FFF2-40B4-BE49-F238E27FC236}">
                  <a16:creationId xmlns:a16="http://schemas.microsoft.com/office/drawing/2014/main" id="{7B01F993-033A-32B1-E8FE-9ABCD5CA823B}"/>
                </a:ext>
              </a:extLst>
            </p:cNvPr>
            <p:cNvSpPr/>
            <p:nvPr/>
          </p:nvSpPr>
          <p:spPr>
            <a:xfrm>
              <a:off x="580750" y="1505225"/>
              <a:ext cx="3676990"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182880" marR="0" lvl="0" indent="0" defTabSz="457200" rtl="0" eaLnBrk="1" fontAlgn="auto" latinLnBrk="0" hangingPunct="1">
                <a:spcAft>
                  <a:spcPts val="0"/>
                </a:spcAft>
                <a:buClrTx/>
                <a:buSzTx/>
                <a:buFontTx/>
                <a:buNone/>
                <a:tabLst/>
                <a:defRPr sz="3200">
                  <a:solidFill>
                    <a:srgbClr val="FFFFFF"/>
                  </a:solidFill>
                </a:defRPr>
              </a:pPr>
              <a:r>
                <a:rPr lang="en-US" sz="1100" b="1" dirty="0">
                  <a:solidFill>
                    <a:schemeClr val="tx2"/>
                  </a:solidFill>
                  <a:latin typeface="Montserrat" panose="00000500000000000000" pitchFamily="2" charset="0"/>
                  <a:cs typeface="Roboto Regular"/>
                </a:rPr>
                <a:t>General Policy Updates</a:t>
              </a:r>
              <a:endParaRPr kumimoji="0" lang="en-US" sz="1100" b="1" i="0" u="none" strike="noStrike" kern="1200" cap="none" spc="0" normalizeH="0" baseline="0" noProof="0" dirty="0">
                <a:ln>
                  <a:noFill/>
                </a:ln>
                <a:solidFill>
                  <a:schemeClr val="tx2"/>
                </a:solidFill>
                <a:effectLst/>
                <a:uLnTx/>
                <a:uFillTx/>
                <a:latin typeface="Montserrat" panose="00000500000000000000" pitchFamily="2" charset="0"/>
                <a:ea typeface="+mn-ea"/>
                <a:cs typeface="Roboto Regular"/>
              </a:endParaRPr>
            </a:p>
          </p:txBody>
        </p:sp>
        <p:sp>
          <p:nvSpPr>
            <p:cNvPr id="32" name="Graphic 2">
              <a:extLst>
                <a:ext uri="{FF2B5EF4-FFF2-40B4-BE49-F238E27FC236}">
                  <a16:creationId xmlns:a16="http://schemas.microsoft.com/office/drawing/2014/main" id="{5A87B722-D9AA-FA26-FD08-806FF6F6AD36}"/>
                </a:ext>
              </a:extLst>
            </p:cNvPr>
            <p:cNvSpPr/>
            <p:nvPr/>
          </p:nvSpPr>
          <p:spPr>
            <a:xfrm>
              <a:off x="580751" y="1502262"/>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00548B"/>
                </a:solidFill>
                <a:effectLst/>
                <a:uLnTx/>
                <a:uFillTx/>
              </a:endParaRPr>
            </a:p>
          </p:txBody>
        </p:sp>
        <p:sp>
          <p:nvSpPr>
            <p:cNvPr id="33" name="Graphic 2">
              <a:extLst>
                <a:ext uri="{FF2B5EF4-FFF2-40B4-BE49-F238E27FC236}">
                  <a16:creationId xmlns:a16="http://schemas.microsoft.com/office/drawing/2014/main" id="{A0E453B1-0DE5-D276-328A-3A5BBEB1E24A}"/>
                </a:ext>
              </a:extLst>
            </p:cNvPr>
            <p:cNvSpPr/>
            <p:nvPr/>
          </p:nvSpPr>
          <p:spPr>
            <a:xfrm rot="10800000">
              <a:off x="3436853" y="1819310"/>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endParaRPr lang="en-US" sz="1400" b="1">
                <a:solidFill>
                  <a:srgbClr val="00548B"/>
                </a:solidFill>
                <a:latin typeface="Arial" panose="020B0604020202020204"/>
              </a:endParaRPr>
            </a:p>
          </p:txBody>
        </p:sp>
      </p:grpSp>
      <p:sp>
        <p:nvSpPr>
          <p:cNvPr id="38" name="Rectangle 37">
            <a:extLst>
              <a:ext uri="{FF2B5EF4-FFF2-40B4-BE49-F238E27FC236}">
                <a16:creationId xmlns:a16="http://schemas.microsoft.com/office/drawing/2014/main" id="{AE03DFC1-6723-FED4-4D39-B299E423BB7A}"/>
              </a:ext>
            </a:extLst>
          </p:cNvPr>
          <p:cNvSpPr/>
          <p:nvPr/>
        </p:nvSpPr>
        <p:spPr>
          <a:xfrm>
            <a:off x="1879263" y="3774525"/>
            <a:ext cx="2692737" cy="820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91440" indent="-91440">
              <a:buFont typeface="Arial" panose="020B0604020202020204" pitchFamily="34" charset="0"/>
              <a:buChar char="•"/>
            </a:pPr>
            <a:r>
              <a:rPr lang="en-US" sz="1100" dirty="0">
                <a:solidFill>
                  <a:srgbClr val="18453B"/>
                </a:solidFill>
                <a:latin typeface="Montserrat" pitchFamily="2" charset="0"/>
              </a:rPr>
              <a:t>Consider the impact of social media &amp; technology throughout</a:t>
            </a:r>
          </a:p>
          <a:p>
            <a:pPr marL="91440" indent="-91440">
              <a:buFont typeface="Arial" panose="020B0604020202020204" pitchFamily="34" charset="0"/>
              <a:buChar char="•"/>
            </a:pPr>
            <a:r>
              <a:rPr lang="en-US" sz="1100" dirty="0">
                <a:solidFill>
                  <a:srgbClr val="18453B"/>
                </a:solidFill>
                <a:latin typeface="Montserrat" pitchFamily="2" charset="0"/>
              </a:rPr>
              <a:t>Need for general policy outlining prohibition of local, state, and federal laws</a:t>
            </a:r>
          </a:p>
          <a:p>
            <a:pPr marL="91440" indent="-91440">
              <a:buFont typeface="Arial" panose="020B0604020202020204" pitchFamily="34" charset="0"/>
              <a:buChar char="•"/>
            </a:pPr>
            <a:r>
              <a:rPr lang="en-US" sz="1100" dirty="0">
                <a:solidFill>
                  <a:srgbClr val="18453B"/>
                </a:solidFill>
                <a:latin typeface="Montserrat" pitchFamily="2" charset="0"/>
              </a:rPr>
              <a:t>Review/update through DEI lens</a:t>
            </a:r>
          </a:p>
          <a:p>
            <a:pPr marL="91440" indent="-91440">
              <a:buFont typeface="Arial" panose="020B0604020202020204" pitchFamily="34" charset="0"/>
              <a:buChar char="•"/>
            </a:pPr>
            <a:endParaRPr lang="en-US" sz="1100" dirty="0">
              <a:solidFill>
                <a:srgbClr val="18453B"/>
              </a:solidFill>
              <a:latin typeface="Montserrat" pitchFamily="2" charset="0"/>
            </a:endParaRPr>
          </a:p>
        </p:txBody>
      </p:sp>
      <p:grpSp>
        <p:nvGrpSpPr>
          <p:cNvPr id="3" name="Group 2">
            <a:extLst>
              <a:ext uri="{FF2B5EF4-FFF2-40B4-BE49-F238E27FC236}">
                <a16:creationId xmlns:a16="http://schemas.microsoft.com/office/drawing/2014/main" id="{43DEA0A0-2CA5-7DF6-760E-4574020B24F6}"/>
              </a:ext>
            </a:extLst>
          </p:cNvPr>
          <p:cNvGrpSpPr/>
          <p:nvPr/>
        </p:nvGrpSpPr>
        <p:grpSpPr>
          <a:xfrm>
            <a:off x="4647741" y="2738987"/>
            <a:ext cx="1529574" cy="818184"/>
            <a:chOff x="580751" y="1502262"/>
            <a:chExt cx="3640054" cy="818184"/>
          </a:xfrm>
        </p:grpSpPr>
        <p:sp>
          <p:nvSpPr>
            <p:cNvPr id="4" name="Shape 1816">
              <a:extLst>
                <a:ext uri="{FF2B5EF4-FFF2-40B4-BE49-F238E27FC236}">
                  <a16:creationId xmlns:a16="http://schemas.microsoft.com/office/drawing/2014/main" id="{4E53A835-713E-54C6-8B40-CD9FD6BB9A45}"/>
                </a:ext>
              </a:extLst>
            </p:cNvPr>
            <p:cNvSpPr/>
            <p:nvPr/>
          </p:nvSpPr>
          <p:spPr>
            <a:xfrm>
              <a:off x="581785" y="1505225"/>
              <a:ext cx="3639020"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182880" marR="0" lvl="0" indent="0" defTabSz="457200" rtl="0" eaLnBrk="1" fontAlgn="auto" latinLnBrk="0" hangingPunct="1">
                <a:spcAft>
                  <a:spcPts val="0"/>
                </a:spcAft>
                <a:buClrTx/>
                <a:buSzTx/>
                <a:buFontTx/>
                <a:buNone/>
                <a:tabLst/>
                <a:defRPr sz="3200">
                  <a:solidFill>
                    <a:srgbClr val="FFFFFF"/>
                  </a:solidFill>
                </a:defRPr>
              </a:pPr>
              <a:r>
                <a:rPr kumimoji="0" lang="en-US" sz="1100" b="1" i="0" u="none" strike="noStrike" kern="1200" cap="none" spc="0" normalizeH="0" baseline="0" noProof="0">
                  <a:ln>
                    <a:noFill/>
                  </a:ln>
                  <a:solidFill>
                    <a:schemeClr val="tx2"/>
                  </a:solidFill>
                  <a:effectLst/>
                  <a:uLnTx/>
                  <a:uFillTx/>
                  <a:latin typeface="Montserrat" panose="00000500000000000000" pitchFamily="2" charset="0"/>
                  <a:ea typeface="+mn-ea"/>
                  <a:cs typeface="Roboto Regular"/>
                </a:rPr>
                <a:t>Complainant Driven System</a:t>
              </a:r>
            </a:p>
          </p:txBody>
        </p:sp>
        <p:sp>
          <p:nvSpPr>
            <p:cNvPr id="5" name="Graphic 2">
              <a:extLst>
                <a:ext uri="{FF2B5EF4-FFF2-40B4-BE49-F238E27FC236}">
                  <a16:creationId xmlns:a16="http://schemas.microsoft.com/office/drawing/2014/main" id="{11179FAC-8A1C-A184-DE09-D5FFF533859C}"/>
                </a:ext>
              </a:extLst>
            </p:cNvPr>
            <p:cNvSpPr/>
            <p:nvPr/>
          </p:nvSpPr>
          <p:spPr>
            <a:xfrm>
              <a:off x="580751" y="1502262"/>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548B"/>
                </a:solidFill>
                <a:effectLst/>
                <a:uLnTx/>
                <a:uFillTx/>
              </a:endParaRPr>
            </a:p>
          </p:txBody>
        </p:sp>
        <p:sp>
          <p:nvSpPr>
            <p:cNvPr id="6" name="Graphic 2">
              <a:extLst>
                <a:ext uri="{FF2B5EF4-FFF2-40B4-BE49-F238E27FC236}">
                  <a16:creationId xmlns:a16="http://schemas.microsoft.com/office/drawing/2014/main" id="{C9DC219A-21FB-2920-C037-0D36A7ABD3C9}"/>
                </a:ext>
              </a:extLst>
            </p:cNvPr>
            <p:cNvSpPr/>
            <p:nvPr/>
          </p:nvSpPr>
          <p:spPr>
            <a:xfrm rot="10800000">
              <a:off x="3436853" y="1819310"/>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endParaRPr lang="en-US" sz="1600">
                <a:solidFill>
                  <a:srgbClr val="00548B"/>
                </a:solidFill>
                <a:latin typeface="Arial" panose="020B0604020202020204"/>
              </a:endParaRPr>
            </a:p>
          </p:txBody>
        </p:sp>
      </p:grpSp>
      <p:grpSp>
        <p:nvGrpSpPr>
          <p:cNvPr id="7" name="Group 6">
            <a:extLst>
              <a:ext uri="{FF2B5EF4-FFF2-40B4-BE49-F238E27FC236}">
                <a16:creationId xmlns:a16="http://schemas.microsoft.com/office/drawing/2014/main" id="{7557D151-D5CE-83C3-E7D1-591C0F6464F2}"/>
              </a:ext>
            </a:extLst>
          </p:cNvPr>
          <p:cNvGrpSpPr/>
          <p:nvPr/>
        </p:nvGrpSpPr>
        <p:grpSpPr>
          <a:xfrm>
            <a:off x="4631340" y="1587088"/>
            <a:ext cx="1529574" cy="818184"/>
            <a:chOff x="580751" y="1502262"/>
            <a:chExt cx="3640054" cy="818184"/>
          </a:xfrm>
        </p:grpSpPr>
        <p:sp>
          <p:nvSpPr>
            <p:cNvPr id="8" name="Shape 1816">
              <a:extLst>
                <a:ext uri="{FF2B5EF4-FFF2-40B4-BE49-F238E27FC236}">
                  <a16:creationId xmlns:a16="http://schemas.microsoft.com/office/drawing/2014/main" id="{0E19C336-21BF-72F4-CB7E-ED9C8A4DA405}"/>
                </a:ext>
              </a:extLst>
            </p:cNvPr>
            <p:cNvSpPr/>
            <p:nvPr/>
          </p:nvSpPr>
          <p:spPr>
            <a:xfrm>
              <a:off x="581785" y="1505225"/>
              <a:ext cx="3639020" cy="815221"/>
            </a:xfrm>
            <a:prstGeom prst="rect">
              <a:avLst/>
            </a:prstGeom>
            <a:solidFill>
              <a:schemeClr val="bg1">
                <a:lumMod val="95000"/>
              </a:schemeClr>
            </a:solidFill>
            <a:ln w="12700" cap="flat">
              <a:solidFill>
                <a:srgbClr val="18453B"/>
              </a:solidFill>
              <a:miter lim="400000"/>
            </a:ln>
            <a:effectLst/>
          </p:spPr>
          <p:txBody>
            <a:bodyPr wrap="square" lIns="0" tIns="0" rIns="0" bIns="0" numCol="1" anchor="ctr">
              <a:noAutofit/>
            </a:bodyPr>
            <a:lstStyle/>
            <a:p>
              <a:pPr marL="182880" marR="0" lvl="0" indent="0" defTabSz="457200" rtl="0" eaLnBrk="1" fontAlgn="auto" latinLnBrk="0" hangingPunct="1">
                <a:spcAft>
                  <a:spcPts val="0"/>
                </a:spcAft>
                <a:buClrTx/>
                <a:buSzTx/>
                <a:buFontTx/>
                <a:buNone/>
                <a:tabLst/>
                <a:defRPr sz="3200">
                  <a:solidFill>
                    <a:srgbClr val="FFFFFF"/>
                  </a:solidFill>
                </a:defRPr>
              </a:pPr>
              <a:r>
                <a:rPr lang="en-US" sz="1100" b="1">
                  <a:solidFill>
                    <a:schemeClr val="tx2"/>
                  </a:solidFill>
                  <a:latin typeface="Montserrat" panose="00000500000000000000" pitchFamily="2" charset="0"/>
                  <a:cs typeface="Roboto Regular"/>
                </a:rPr>
                <a:t>Sanctions &amp; Hearing Boards</a:t>
              </a:r>
              <a:endParaRPr kumimoji="0" lang="en-US" sz="1100" b="1" i="0" u="none" strike="noStrike" kern="1200" cap="none" spc="0" normalizeH="0" baseline="0" noProof="0">
                <a:ln>
                  <a:noFill/>
                </a:ln>
                <a:solidFill>
                  <a:schemeClr val="tx2"/>
                </a:solidFill>
                <a:effectLst/>
                <a:uLnTx/>
                <a:uFillTx/>
                <a:latin typeface="Montserrat" panose="00000500000000000000" pitchFamily="2" charset="0"/>
                <a:ea typeface="+mn-ea"/>
                <a:cs typeface="Roboto Regular"/>
              </a:endParaRPr>
            </a:p>
          </p:txBody>
        </p:sp>
        <p:sp>
          <p:nvSpPr>
            <p:cNvPr id="9" name="Graphic 2">
              <a:extLst>
                <a:ext uri="{FF2B5EF4-FFF2-40B4-BE49-F238E27FC236}">
                  <a16:creationId xmlns:a16="http://schemas.microsoft.com/office/drawing/2014/main" id="{79719BCA-ED60-DFF9-5358-CDCD9811F75B}"/>
                </a:ext>
              </a:extLst>
            </p:cNvPr>
            <p:cNvSpPr/>
            <p:nvPr/>
          </p:nvSpPr>
          <p:spPr>
            <a:xfrm>
              <a:off x="580751" y="1502262"/>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srgbClr val="00548B"/>
                </a:solidFill>
                <a:effectLst/>
                <a:uLnTx/>
                <a:uFillTx/>
              </a:endParaRPr>
            </a:p>
          </p:txBody>
        </p:sp>
        <p:sp>
          <p:nvSpPr>
            <p:cNvPr id="10" name="Graphic 2">
              <a:extLst>
                <a:ext uri="{FF2B5EF4-FFF2-40B4-BE49-F238E27FC236}">
                  <a16:creationId xmlns:a16="http://schemas.microsoft.com/office/drawing/2014/main" id="{91FD4143-F972-4057-ED4E-36008CCE9BD0}"/>
                </a:ext>
              </a:extLst>
            </p:cNvPr>
            <p:cNvSpPr/>
            <p:nvPr/>
          </p:nvSpPr>
          <p:spPr>
            <a:xfrm rot="10800000">
              <a:off x="3436853" y="1819310"/>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endParaRPr lang="en-US" sz="1600" b="1">
                <a:solidFill>
                  <a:srgbClr val="00548B"/>
                </a:solidFill>
                <a:latin typeface="Arial" panose="020B0604020202020204"/>
              </a:endParaRPr>
            </a:p>
          </p:txBody>
        </p:sp>
      </p:grpSp>
      <p:grpSp>
        <p:nvGrpSpPr>
          <p:cNvPr id="11" name="Group 10">
            <a:extLst>
              <a:ext uri="{FF2B5EF4-FFF2-40B4-BE49-F238E27FC236}">
                <a16:creationId xmlns:a16="http://schemas.microsoft.com/office/drawing/2014/main" id="{D05CA739-A79D-AF93-B9D6-D42E1F0BD15F}"/>
              </a:ext>
            </a:extLst>
          </p:cNvPr>
          <p:cNvGrpSpPr/>
          <p:nvPr/>
        </p:nvGrpSpPr>
        <p:grpSpPr>
          <a:xfrm>
            <a:off x="4656019" y="3870185"/>
            <a:ext cx="1529574" cy="818184"/>
            <a:chOff x="580751" y="1502262"/>
            <a:chExt cx="3640054" cy="818184"/>
          </a:xfrm>
        </p:grpSpPr>
        <p:sp>
          <p:nvSpPr>
            <p:cNvPr id="12" name="Shape 1816">
              <a:extLst>
                <a:ext uri="{FF2B5EF4-FFF2-40B4-BE49-F238E27FC236}">
                  <a16:creationId xmlns:a16="http://schemas.microsoft.com/office/drawing/2014/main" id="{C86BD3EF-61A9-2005-2CD2-6FD5C35C9388}"/>
                </a:ext>
              </a:extLst>
            </p:cNvPr>
            <p:cNvSpPr/>
            <p:nvPr/>
          </p:nvSpPr>
          <p:spPr>
            <a:xfrm>
              <a:off x="581785" y="1505225"/>
              <a:ext cx="3639020" cy="815221"/>
            </a:xfrm>
            <a:prstGeom prst="rect">
              <a:avLst/>
            </a:prstGeom>
            <a:solidFill>
              <a:schemeClr val="bg1">
                <a:lumMod val="95000"/>
              </a:schemeClr>
            </a:solidFill>
            <a:ln w="12700" cap="flat">
              <a:noFill/>
              <a:miter lim="400000"/>
            </a:ln>
            <a:effectLst/>
          </p:spPr>
          <p:txBody>
            <a:bodyPr wrap="square" lIns="0" tIns="0" rIns="0" bIns="0" numCol="1" anchor="ctr">
              <a:noAutofit/>
            </a:bodyPr>
            <a:lstStyle/>
            <a:p>
              <a:pPr marL="182880" marR="0" lvl="0" indent="0" defTabSz="457200" rtl="0" eaLnBrk="1" fontAlgn="auto" latinLnBrk="0" hangingPunct="1">
                <a:spcAft>
                  <a:spcPts val="0"/>
                </a:spcAft>
                <a:buClrTx/>
                <a:buSzTx/>
                <a:buFontTx/>
                <a:buNone/>
                <a:tabLst/>
                <a:defRPr sz="3200">
                  <a:solidFill>
                    <a:srgbClr val="FFFFFF"/>
                  </a:solidFill>
                </a:defRPr>
              </a:pPr>
              <a:r>
                <a:rPr kumimoji="0" lang="en-US" sz="1100" b="1" i="0" u="none" strike="noStrike" kern="1200" cap="none" spc="0" normalizeH="0" baseline="0" noProof="0" dirty="0">
                  <a:ln>
                    <a:noFill/>
                  </a:ln>
                  <a:solidFill>
                    <a:schemeClr val="tx2"/>
                  </a:solidFill>
                  <a:effectLst/>
                  <a:uLnTx/>
                  <a:uFillTx/>
                  <a:latin typeface="Montserrat" panose="00000500000000000000" pitchFamily="2" charset="0"/>
                  <a:ea typeface="+mn-ea"/>
                  <a:cs typeface="Roboto Regular"/>
                </a:rPr>
                <a:t>Increased Awareness &amp; Student-Centered Language</a:t>
              </a:r>
            </a:p>
          </p:txBody>
        </p:sp>
        <p:sp>
          <p:nvSpPr>
            <p:cNvPr id="13" name="Graphic 2">
              <a:extLst>
                <a:ext uri="{FF2B5EF4-FFF2-40B4-BE49-F238E27FC236}">
                  <a16:creationId xmlns:a16="http://schemas.microsoft.com/office/drawing/2014/main" id="{BA909D22-D2D2-2B1D-D94D-1FE739904D11}"/>
                </a:ext>
              </a:extLst>
            </p:cNvPr>
            <p:cNvSpPr/>
            <p:nvPr/>
          </p:nvSpPr>
          <p:spPr>
            <a:xfrm>
              <a:off x="580751" y="1502262"/>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srgbClr val="00548B"/>
                </a:solidFill>
                <a:effectLst/>
                <a:uLnTx/>
                <a:uFillTx/>
              </a:endParaRPr>
            </a:p>
          </p:txBody>
        </p:sp>
        <p:sp>
          <p:nvSpPr>
            <p:cNvPr id="14" name="Graphic 2">
              <a:extLst>
                <a:ext uri="{FF2B5EF4-FFF2-40B4-BE49-F238E27FC236}">
                  <a16:creationId xmlns:a16="http://schemas.microsoft.com/office/drawing/2014/main" id="{0A08DD4A-7471-0F3B-B158-A06835FC5DA0}"/>
                </a:ext>
              </a:extLst>
            </p:cNvPr>
            <p:cNvSpPr/>
            <p:nvPr/>
          </p:nvSpPr>
          <p:spPr>
            <a:xfrm rot="10800000">
              <a:off x="3436853" y="1819310"/>
              <a:ext cx="783952" cy="495696"/>
            </a:xfrm>
            <a:custGeom>
              <a:avLst/>
              <a:gdLst>
                <a:gd name="connsiteX0" fmla="*/ 0 w 1081882"/>
                <a:gd name="connsiteY0" fmla="*/ 899460 h 899459"/>
                <a:gd name="connsiteX1" fmla="*/ 0 w 1081882"/>
                <a:gd name="connsiteY1" fmla="*/ 0 h 899459"/>
                <a:gd name="connsiteX2" fmla="*/ 1081883 w 1081882"/>
                <a:gd name="connsiteY2" fmla="*/ 0 h 899459"/>
              </a:gdLst>
              <a:ahLst/>
              <a:cxnLst>
                <a:cxn ang="0">
                  <a:pos x="connsiteX0" y="connsiteY0"/>
                </a:cxn>
                <a:cxn ang="0">
                  <a:pos x="connsiteX1" y="connsiteY1"/>
                </a:cxn>
                <a:cxn ang="0">
                  <a:pos x="connsiteX2" y="connsiteY2"/>
                </a:cxn>
              </a:cxnLst>
              <a:rect l="l" t="t" r="r" b="b"/>
              <a:pathLst>
                <a:path w="1081882" h="899459">
                  <a:moveTo>
                    <a:pt x="0" y="899460"/>
                  </a:moveTo>
                  <a:lnTo>
                    <a:pt x="0" y="0"/>
                  </a:lnTo>
                  <a:lnTo>
                    <a:pt x="1081883" y="0"/>
                  </a:lnTo>
                </a:path>
              </a:pathLst>
            </a:custGeom>
            <a:noFill/>
            <a:ln w="24678" cap="flat">
              <a:solidFill>
                <a:srgbClr val="18453B"/>
              </a:solidFill>
              <a:prstDash val="solid"/>
              <a:miter/>
            </a:ln>
          </p:spPr>
          <p:txBody>
            <a:bodyPr rtlCol="0" anchor="ctr"/>
            <a:lstStyle/>
            <a:p>
              <a:endParaRPr lang="en-US" sz="1100">
                <a:solidFill>
                  <a:srgbClr val="00548B"/>
                </a:solidFill>
                <a:latin typeface="Arial" panose="020B0604020202020204"/>
              </a:endParaRPr>
            </a:p>
          </p:txBody>
        </p:sp>
      </p:grpSp>
      <p:sp>
        <p:nvSpPr>
          <p:cNvPr id="15" name="Rectangle 14">
            <a:extLst>
              <a:ext uri="{FF2B5EF4-FFF2-40B4-BE49-F238E27FC236}">
                <a16:creationId xmlns:a16="http://schemas.microsoft.com/office/drawing/2014/main" id="{A1CEF472-168C-1540-1DEF-E9CB46E1E52D}"/>
              </a:ext>
            </a:extLst>
          </p:cNvPr>
          <p:cNvSpPr/>
          <p:nvPr/>
        </p:nvSpPr>
        <p:spPr>
          <a:xfrm>
            <a:off x="6174240" y="1595943"/>
            <a:ext cx="2597230" cy="820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91440" indent="-91440">
              <a:buFont typeface="Arial" panose="020B0604020202020204" pitchFamily="34" charset="0"/>
              <a:buChar char="•"/>
            </a:pPr>
            <a:r>
              <a:rPr lang="en-US" sz="1100" dirty="0">
                <a:solidFill>
                  <a:srgbClr val="18453B"/>
                </a:solidFill>
                <a:latin typeface="Montserrat" pitchFamily="2" charset="0"/>
              </a:rPr>
              <a:t>Assess hearing board structure, appointment policies, and sanctioning practices</a:t>
            </a:r>
          </a:p>
          <a:p>
            <a:pPr marL="91440" indent="-91440">
              <a:buFont typeface="Arial" panose="020B0604020202020204" pitchFamily="34" charset="0"/>
              <a:buChar char="•"/>
            </a:pPr>
            <a:r>
              <a:rPr lang="en-US" sz="1100" dirty="0">
                <a:solidFill>
                  <a:srgbClr val="18453B"/>
                </a:solidFill>
                <a:latin typeface="Montserrat" pitchFamily="2" charset="0"/>
              </a:rPr>
              <a:t>Embrace nuance and equitable treatment, not equal treatment</a:t>
            </a:r>
          </a:p>
        </p:txBody>
      </p:sp>
      <p:sp>
        <p:nvSpPr>
          <p:cNvPr id="16" name="Rectangle 15">
            <a:extLst>
              <a:ext uri="{FF2B5EF4-FFF2-40B4-BE49-F238E27FC236}">
                <a16:creationId xmlns:a16="http://schemas.microsoft.com/office/drawing/2014/main" id="{F21B2FDB-E0CE-319C-0A55-80FD2E810C2A}"/>
              </a:ext>
            </a:extLst>
          </p:cNvPr>
          <p:cNvSpPr/>
          <p:nvPr/>
        </p:nvSpPr>
        <p:spPr>
          <a:xfrm>
            <a:off x="6169192" y="3870673"/>
            <a:ext cx="2602278" cy="820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91440" indent="-91440">
              <a:buFont typeface="Arial" panose="020B0604020202020204" pitchFamily="34" charset="0"/>
              <a:buChar char="•"/>
            </a:pPr>
            <a:r>
              <a:rPr lang="en-US" sz="1100" dirty="0">
                <a:solidFill>
                  <a:srgbClr val="18453B"/>
                </a:solidFill>
                <a:latin typeface="Montserrat" pitchFamily="2" charset="0"/>
              </a:rPr>
              <a:t>Bolster awareness, accessibility, and understanding of the documents</a:t>
            </a:r>
          </a:p>
          <a:p>
            <a:pPr marL="91440" indent="-91440">
              <a:buFont typeface="Arial" panose="020B0604020202020204" pitchFamily="34" charset="0"/>
              <a:buChar char="•"/>
            </a:pPr>
            <a:r>
              <a:rPr lang="en-US" sz="1100" dirty="0">
                <a:solidFill>
                  <a:srgbClr val="18453B"/>
                </a:solidFill>
                <a:latin typeface="Montserrat" pitchFamily="2" charset="0"/>
              </a:rPr>
              <a:t>Produce supplemental guides (i.e. flowcharts, plain language explanations) </a:t>
            </a:r>
          </a:p>
          <a:p>
            <a:pPr marL="91440" indent="-91440">
              <a:buFont typeface="Arial" panose="020B0604020202020204" pitchFamily="34" charset="0"/>
              <a:buChar char="•"/>
            </a:pPr>
            <a:endParaRPr lang="en-US" sz="1100" dirty="0">
              <a:solidFill>
                <a:srgbClr val="18453B"/>
              </a:solidFill>
              <a:latin typeface="Montserrat" pitchFamily="2" charset="0"/>
            </a:endParaRPr>
          </a:p>
        </p:txBody>
      </p:sp>
      <p:sp>
        <p:nvSpPr>
          <p:cNvPr id="20" name="Rectangle 19">
            <a:extLst>
              <a:ext uri="{FF2B5EF4-FFF2-40B4-BE49-F238E27FC236}">
                <a16:creationId xmlns:a16="http://schemas.microsoft.com/office/drawing/2014/main" id="{2890EDE7-4D9B-4A23-4AC9-12EEDA96D7BD}"/>
              </a:ext>
            </a:extLst>
          </p:cNvPr>
          <p:cNvSpPr/>
          <p:nvPr/>
        </p:nvSpPr>
        <p:spPr>
          <a:xfrm>
            <a:off x="6160914" y="2738015"/>
            <a:ext cx="2610556" cy="820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91440" indent="-91440">
              <a:buFont typeface="Arial" panose="020B0604020202020204" pitchFamily="34" charset="0"/>
              <a:buChar char="•"/>
            </a:pPr>
            <a:r>
              <a:rPr lang="en-US" sz="1100" dirty="0">
                <a:solidFill>
                  <a:srgbClr val="18453B"/>
                </a:solidFill>
                <a:latin typeface="Montserrat" pitchFamily="2" charset="0"/>
              </a:rPr>
              <a:t>Assess whether current practice is aligned with the future vision of the student conduct process </a:t>
            </a:r>
          </a:p>
          <a:p>
            <a:pPr marL="91440" indent="-91440">
              <a:buFont typeface="Arial" panose="020B0604020202020204" pitchFamily="34" charset="0"/>
              <a:buChar char="•"/>
            </a:pPr>
            <a:r>
              <a:rPr lang="en-US" sz="1100" dirty="0">
                <a:solidFill>
                  <a:srgbClr val="18453B"/>
                </a:solidFill>
                <a:latin typeface="Montserrat" pitchFamily="2" charset="0"/>
              </a:rPr>
              <a:t>Ensure process for reporting is clear and easy to access </a:t>
            </a:r>
          </a:p>
        </p:txBody>
      </p:sp>
      <p:sp>
        <p:nvSpPr>
          <p:cNvPr id="22" name="Text Placeholder 1">
            <a:extLst>
              <a:ext uri="{FF2B5EF4-FFF2-40B4-BE49-F238E27FC236}">
                <a16:creationId xmlns:a16="http://schemas.microsoft.com/office/drawing/2014/main" id="{AA8669AD-F7B5-AD0E-4547-197C1A9C3854}"/>
              </a:ext>
            </a:extLst>
          </p:cNvPr>
          <p:cNvSpPr txBox="1">
            <a:spLocks/>
          </p:cNvSpPr>
          <p:nvPr/>
        </p:nvSpPr>
        <p:spPr>
          <a:xfrm>
            <a:off x="402771" y="914138"/>
            <a:ext cx="8229600" cy="658368"/>
          </a:xfrm>
          <a:prstGeom prst="rect">
            <a:avLst/>
          </a:prstGeom>
          <a:noFill/>
        </p:spPr>
        <p:txBody>
          <a:bodyPr vert="horz" lIns="91440" tIns="91440" rIns="45720" bIns="91440" rtlCol="0" anchor="t" anchorCtr="0">
            <a:norm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solidFill>
                  <a:schemeClr val="tx2"/>
                </a:solidFill>
                <a:latin typeface="Montserrat"/>
              </a:rPr>
              <a:t>Numerous suggestions, findings, and themes arose throughout the engagement. The following items have regularly been highlighted by constituents as key to future success.</a:t>
            </a:r>
          </a:p>
        </p:txBody>
      </p:sp>
    </p:spTree>
    <p:extLst>
      <p:ext uri="{BB962C8B-B14F-4D97-AF65-F5344CB8AC3E}">
        <p14:creationId xmlns:p14="http://schemas.microsoft.com/office/powerpoint/2010/main" val="254333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80E7-A473-CC24-3D45-22770434B137}"/>
              </a:ext>
            </a:extLst>
          </p:cNvPr>
          <p:cNvSpPr>
            <a:spLocks noGrp="1"/>
          </p:cNvSpPr>
          <p:nvPr>
            <p:ph type="title"/>
          </p:nvPr>
        </p:nvSpPr>
        <p:spPr/>
        <p:txBody>
          <a:bodyPr/>
          <a:lstStyle/>
          <a:p>
            <a:r>
              <a:rPr lang="en-US">
                <a:solidFill>
                  <a:srgbClr val="18453B"/>
                </a:solidFill>
              </a:rPr>
              <a:t>Discussion: Jurisdiction</a:t>
            </a:r>
          </a:p>
        </p:txBody>
      </p:sp>
      <p:sp>
        <p:nvSpPr>
          <p:cNvPr id="3" name="Subtitle 2">
            <a:extLst>
              <a:ext uri="{FF2B5EF4-FFF2-40B4-BE49-F238E27FC236}">
                <a16:creationId xmlns:a16="http://schemas.microsoft.com/office/drawing/2014/main" id="{C2F3FB7F-107F-61BC-CCAF-04C6C6BA4056}"/>
              </a:ext>
            </a:extLst>
          </p:cNvPr>
          <p:cNvSpPr>
            <a:spLocks noGrp="1"/>
          </p:cNvSpPr>
          <p:nvPr>
            <p:ph type="subTitle" sz="quarter" idx="15"/>
          </p:nvPr>
        </p:nvSpPr>
        <p:spPr>
          <a:xfrm>
            <a:off x="457200" y="1805220"/>
            <a:ext cx="8229600" cy="2393069"/>
          </a:xfrm>
        </p:spPr>
        <p:txBody>
          <a:bodyPr>
            <a:normAutofit/>
          </a:bodyPr>
          <a:lstStyle/>
          <a:p>
            <a:pPr marR="0" lvl="0">
              <a:lnSpc>
                <a:spcPct val="120000"/>
              </a:lnSpc>
              <a:spcBef>
                <a:spcPts val="0"/>
              </a:spcBef>
              <a:spcAft>
                <a:spcPts val="1200"/>
              </a:spcAft>
            </a:pPr>
            <a:r>
              <a:rPr lang="en-US" sz="1800" b="1">
                <a:solidFill>
                  <a:srgbClr val="242724"/>
                </a:solidFill>
                <a:effectLst/>
                <a:latin typeface="Montserrat" pitchFamily="2" charset="0"/>
                <a:ea typeface="MS PGothic" panose="020B0600070205080204" pitchFamily="34" charset="-128"/>
                <a:cs typeface="Arial" panose="020B0604020202020204" pitchFamily="34" charset="0"/>
              </a:rPr>
              <a:t>Definition of "Student" and Jurisdiction</a:t>
            </a:r>
            <a:r>
              <a:rPr lang="en-US" sz="1800">
                <a:solidFill>
                  <a:srgbClr val="242724"/>
                </a:solidFill>
                <a:effectLst/>
                <a:latin typeface="Montserrat" pitchFamily="2" charset="0"/>
                <a:ea typeface="MS PGothic" panose="020B0600070205080204" pitchFamily="34" charset="-128"/>
                <a:cs typeface="Arial" panose="020B0604020202020204" pitchFamily="34" charset="0"/>
              </a:rPr>
              <a:t>: A clear outline and definition of a "student", as well as jurisdiction, was requested by constituents through the course of the revision process. The current definitions incorporate language previously vetted and currently being used by MSU while  also considering benchmarking, best practice, and the model code.</a:t>
            </a:r>
          </a:p>
        </p:txBody>
      </p:sp>
    </p:spTree>
    <p:extLst>
      <p:ext uri="{BB962C8B-B14F-4D97-AF65-F5344CB8AC3E}">
        <p14:creationId xmlns:p14="http://schemas.microsoft.com/office/powerpoint/2010/main" val="421596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4D208-4991-D3D1-852F-EA3ADCCA6DE9}"/>
              </a:ext>
            </a:extLst>
          </p:cNvPr>
          <p:cNvSpPr>
            <a:spLocks noGrp="1"/>
          </p:cNvSpPr>
          <p:nvPr>
            <p:ph type="title"/>
          </p:nvPr>
        </p:nvSpPr>
        <p:spPr/>
        <p:txBody>
          <a:bodyPr/>
          <a:lstStyle/>
          <a:p>
            <a:r>
              <a:rPr lang="en-US">
                <a:solidFill>
                  <a:srgbClr val="18453B"/>
                </a:solidFill>
              </a:rPr>
              <a:t>Discussion: Complainant/Investigative</a:t>
            </a:r>
          </a:p>
        </p:txBody>
      </p:sp>
      <p:sp>
        <p:nvSpPr>
          <p:cNvPr id="3" name="Subtitle 2">
            <a:extLst>
              <a:ext uri="{FF2B5EF4-FFF2-40B4-BE49-F238E27FC236}">
                <a16:creationId xmlns:a16="http://schemas.microsoft.com/office/drawing/2014/main" id="{775F4717-ED19-9A0D-0DCA-696901124682}"/>
              </a:ext>
            </a:extLst>
          </p:cNvPr>
          <p:cNvSpPr>
            <a:spLocks noGrp="1"/>
          </p:cNvSpPr>
          <p:nvPr>
            <p:ph type="subTitle" sz="quarter" idx="15"/>
          </p:nvPr>
        </p:nvSpPr>
        <p:spPr>
          <a:xfrm>
            <a:off x="457200" y="1458511"/>
            <a:ext cx="8229600" cy="2098869"/>
          </a:xfrm>
        </p:spPr>
        <p:txBody>
          <a:bodyPr>
            <a:normAutofit fontScale="92500"/>
          </a:bodyPr>
          <a:lstStyle/>
          <a:p>
            <a:r>
              <a:rPr lang="en-US" sz="1800" b="1" dirty="0">
                <a:solidFill>
                  <a:srgbClr val="242724"/>
                </a:solidFill>
                <a:effectLst/>
                <a:latin typeface="Montserrat" pitchFamily="2" charset="0"/>
                <a:ea typeface="MS PGothic" panose="020B0600070205080204" pitchFamily="34" charset="-128"/>
                <a:cs typeface="Arial" panose="020B0604020202020204" pitchFamily="34" charset="0"/>
              </a:rPr>
              <a:t>Move Toward an Investigative Model:</a:t>
            </a:r>
            <a:r>
              <a:rPr lang="en-US" sz="1800" dirty="0">
                <a:solidFill>
                  <a:srgbClr val="242724"/>
                </a:solidFill>
                <a:effectLst/>
                <a:latin typeface="Montserrat" pitchFamily="2" charset="0"/>
                <a:ea typeface="MS PGothic" panose="020B0600070205080204" pitchFamily="34" charset="-128"/>
                <a:cs typeface="Arial" panose="020B0604020202020204" pitchFamily="34" charset="0"/>
              </a:rPr>
              <a:t> A review of the current complainant driven system in comparison to a more investigative model was requested by constituents through the course of the revision process. University leadership has requested that MSU begin to move toward a more investigative model. Language was added to clearly indicate the burden of investigation and proof lies with the University. This language is in line with model codes and benchmarking. </a:t>
            </a:r>
          </a:p>
          <a:p>
            <a:endParaRPr lang="en-US" dirty="0"/>
          </a:p>
        </p:txBody>
      </p:sp>
    </p:spTree>
    <p:extLst>
      <p:ext uri="{BB962C8B-B14F-4D97-AF65-F5344CB8AC3E}">
        <p14:creationId xmlns:p14="http://schemas.microsoft.com/office/powerpoint/2010/main" val="343811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AE8359-3CF9-ACCA-7BA3-2813FC1A51C3}"/>
              </a:ext>
            </a:extLst>
          </p:cNvPr>
          <p:cNvSpPr/>
          <p:nvPr/>
        </p:nvSpPr>
        <p:spPr>
          <a:xfrm>
            <a:off x="0" y="2107386"/>
            <a:ext cx="9144000" cy="3904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234B9D4-94E7-B5AA-EB51-0D000140F1E0}"/>
              </a:ext>
            </a:extLst>
          </p:cNvPr>
          <p:cNvSpPr>
            <a:spLocks noGrp="1"/>
          </p:cNvSpPr>
          <p:nvPr>
            <p:ph type="title"/>
          </p:nvPr>
        </p:nvSpPr>
        <p:spPr/>
        <p:txBody>
          <a:bodyPr/>
          <a:lstStyle/>
          <a:p>
            <a:r>
              <a:rPr lang="en-US" dirty="0">
                <a:solidFill>
                  <a:srgbClr val="18453B"/>
                </a:solidFill>
              </a:rPr>
              <a:t>Scope of Work</a:t>
            </a:r>
          </a:p>
        </p:txBody>
      </p:sp>
      <p:grpSp>
        <p:nvGrpSpPr>
          <p:cNvPr id="2" name="Group 1">
            <a:extLst>
              <a:ext uri="{FF2B5EF4-FFF2-40B4-BE49-F238E27FC236}">
                <a16:creationId xmlns:a16="http://schemas.microsoft.com/office/drawing/2014/main" id="{E1CDA951-DFE8-B0CB-2AA0-BF4326ADAEB8}"/>
              </a:ext>
            </a:extLst>
          </p:cNvPr>
          <p:cNvGrpSpPr>
            <a:grpSpLocks noChangeAspect="1"/>
          </p:cNvGrpSpPr>
          <p:nvPr/>
        </p:nvGrpSpPr>
        <p:grpSpPr>
          <a:xfrm>
            <a:off x="1634650" y="2522553"/>
            <a:ext cx="5874699" cy="2459404"/>
            <a:chOff x="-1587373" y="2588515"/>
            <a:chExt cx="4396499" cy="1840565"/>
          </a:xfrm>
        </p:grpSpPr>
        <p:grpSp>
          <p:nvGrpSpPr>
            <p:cNvPr id="3" name="Group 2">
              <a:extLst>
                <a:ext uri="{FF2B5EF4-FFF2-40B4-BE49-F238E27FC236}">
                  <a16:creationId xmlns:a16="http://schemas.microsoft.com/office/drawing/2014/main" id="{F3B1DA0F-EE48-6B49-E877-E8D4CDDA4FCD}"/>
                </a:ext>
              </a:extLst>
            </p:cNvPr>
            <p:cNvGrpSpPr/>
            <p:nvPr/>
          </p:nvGrpSpPr>
          <p:grpSpPr>
            <a:xfrm>
              <a:off x="74787" y="2593529"/>
              <a:ext cx="2734339" cy="1835551"/>
              <a:chOff x="38426" y="2547809"/>
              <a:chExt cx="2734339" cy="1835551"/>
            </a:xfrm>
          </p:grpSpPr>
          <p:sp>
            <p:nvSpPr>
              <p:cNvPr id="6" name="Hexagon 5">
                <a:extLst>
                  <a:ext uri="{FF2B5EF4-FFF2-40B4-BE49-F238E27FC236}">
                    <a16:creationId xmlns:a16="http://schemas.microsoft.com/office/drawing/2014/main" id="{D48F6C93-B3A9-EE6C-3A9D-686CBDF84A0A}"/>
                  </a:ext>
                </a:extLst>
              </p:cNvPr>
              <p:cNvSpPr/>
              <p:nvPr/>
            </p:nvSpPr>
            <p:spPr>
              <a:xfrm>
                <a:off x="960648" y="3282504"/>
                <a:ext cx="837471" cy="721957"/>
              </a:xfrm>
              <a:prstGeom prst="hexagon">
                <a:avLst/>
              </a:prstGeom>
              <a:solidFill>
                <a:srgbClr val="18453B"/>
              </a:solidFill>
              <a:ln w="57150">
                <a:solidFill>
                  <a:srgbClr val="C1C5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rgbClr val="18453B"/>
                  </a:solidFill>
                  <a:latin typeface="Montserrat" pitchFamily="2" charset="0"/>
                </a:endParaRPr>
              </a:p>
            </p:txBody>
          </p:sp>
          <p:sp>
            <p:nvSpPr>
              <p:cNvPr id="9" name="Hexagon 8">
                <a:extLst>
                  <a:ext uri="{FF2B5EF4-FFF2-40B4-BE49-F238E27FC236}">
                    <a16:creationId xmlns:a16="http://schemas.microsoft.com/office/drawing/2014/main" id="{19F2026D-CA6D-D7CC-7819-5C3393D6243D}"/>
                  </a:ext>
                </a:extLst>
              </p:cNvPr>
              <p:cNvSpPr/>
              <p:nvPr/>
            </p:nvSpPr>
            <p:spPr>
              <a:xfrm>
                <a:off x="1740320" y="2921525"/>
                <a:ext cx="837471" cy="721957"/>
              </a:xfrm>
              <a:prstGeom prst="hexagon">
                <a:avLst/>
              </a:prstGeom>
              <a:solidFill>
                <a:srgbClr val="C1C5C8"/>
              </a:solidFill>
              <a:ln w="57150">
                <a:solidFill>
                  <a:srgbClr val="1845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2"/>
                  </a:solidFill>
                  <a:latin typeface="Montserrat" pitchFamily="2" charset="0"/>
                </a:endParaRPr>
              </a:p>
            </p:txBody>
          </p:sp>
          <p:sp>
            <p:nvSpPr>
              <p:cNvPr id="22" name="Text Placeholder 1">
                <a:extLst>
                  <a:ext uri="{FF2B5EF4-FFF2-40B4-BE49-F238E27FC236}">
                    <a16:creationId xmlns:a16="http://schemas.microsoft.com/office/drawing/2014/main" id="{F24C8055-7518-AA4F-A340-430258C9D125}"/>
                  </a:ext>
                </a:extLst>
              </p:cNvPr>
              <p:cNvSpPr txBox="1">
                <a:spLocks/>
              </p:cNvSpPr>
              <p:nvPr/>
            </p:nvSpPr>
            <p:spPr>
              <a:xfrm>
                <a:off x="38426" y="2552757"/>
                <a:ext cx="1127761" cy="367476"/>
              </a:xfrm>
              <a:prstGeom prst="rect">
                <a:avLst/>
              </a:prstGeom>
              <a:noFill/>
            </p:spPr>
            <p:txBody>
              <a:bodyPr vert="horz" lIns="91440" tIns="91440" rIns="45720" bIns="91440" rtlCol="0" anchor="t" anchorCtr="0">
                <a:no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400"/>
                  </a:spcBef>
                  <a:spcAft>
                    <a:spcPts val="400"/>
                  </a:spcAft>
                </a:pPr>
                <a:r>
                  <a:rPr lang="en-US" sz="1100" b="1" dirty="0">
                    <a:solidFill>
                      <a:srgbClr val="18453B"/>
                    </a:solidFill>
                    <a:latin typeface="Montserrat"/>
                  </a:rPr>
                  <a:t>Communication Mechanisms</a:t>
                </a:r>
                <a:endParaRPr lang="en-US" sz="1100" dirty="0">
                  <a:solidFill>
                    <a:srgbClr val="18453B"/>
                  </a:solidFill>
                  <a:latin typeface="Montserrat"/>
                </a:endParaRPr>
              </a:p>
            </p:txBody>
          </p:sp>
          <p:sp>
            <p:nvSpPr>
              <p:cNvPr id="24" name="Text Placeholder 1">
                <a:extLst>
                  <a:ext uri="{FF2B5EF4-FFF2-40B4-BE49-F238E27FC236}">
                    <a16:creationId xmlns:a16="http://schemas.microsoft.com/office/drawing/2014/main" id="{1AC61B7A-5BEE-A149-F352-DF396EFE5064}"/>
                  </a:ext>
                </a:extLst>
              </p:cNvPr>
              <p:cNvSpPr txBox="1">
                <a:spLocks/>
              </p:cNvSpPr>
              <p:nvPr/>
            </p:nvSpPr>
            <p:spPr>
              <a:xfrm>
                <a:off x="777813" y="4015884"/>
                <a:ext cx="1203144" cy="367476"/>
              </a:xfrm>
              <a:prstGeom prst="rect">
                <a:avLst/>
              </a:prstGeom>
              <a:noFill/>
            </p:spPr>
            <p:txBody>
              <a:bodyPr vert="horz" lIns="91440" tIns="91440" rIns="45720" bIns="91440" rtlCol="0" anchor="t" anchorCtr="0">
                <a:no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400"/>
                  </a:spcBef>
                  <a:spcAft>
                    <a:spcPts val="400"/>
                  </a:spcAft>
                </a:pPr>
                <a:r>
                  <a:rPr lang="en-US" sz="1100" b="1" dirty="0">
                    <a:solidFill>
                      <a:srgbClr val="18453B"/>
                    </a:solidFill>
                    <a:latin typeface="Montserrat"/>
                  </a:rPr>
                  <a:t>Academic Honesty Policies/Procedures</a:t>
                </a:r>
                <a:endParaRPr lang="en-US" sz="1100" dirty="0">
                  <a:solidFill>
                    <a:srgbClr val="18453B"/>
                  </a:solidFill>
                  <a:latin typeface="Montserrat"/>
                </a:endParaRPr>
              </a:p>
            </p:txBody>
          </p:sp>
          <p:sp>
            <p:nvSpPr>
              <p:cNvPr id="25" name="Text Placeholder 1">
                <a:extLst>
                  <a:ext uri="{FF2B5EF4-FFF2-40B4-BE49-F238E27FC236}">
                    <a16:creationId xmlns:a16="http://schemas.microsoft.com/office/drawing/2014/main" id="{FD9417C5-DBB0-AC04-D7A3-4C57E772FF14}"/>
                  </a:ext>
                </a:extLst>
              </p:cNvPr>
              <p:cNvSpPr txBox="1">
                <a:spLocks/>
              </p:cNvSpPr>
              <p:nvPr/>
            </p:nvSpPr>
            <p:spPr>
              <a:xfrm>
                <a:off x="1535028" y="2547809"/>
                <a:ext cx="1237737" cy="367476"/>
              </a:xfrm>
              <a:prstGeom prst="rect">
                <a:avLst/>
              </a:prstGeom>
              <a:noFill/>
            </p:spPr>
            <p:txBody>
              <a:bodyPr vert="horz" lIns="91440" tIns="91440" rIns="45720" bIns="91440" rtlCol="0" anchor="t" anchorCtr="0">
                <a:no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400"/>
                  </a:spcBef>
                  <a:spcAft>
                    <a:spcPts val="400"/>
                  </a:spcAft>
                </a:pPr>
                <a:r>
                  <a:rPr lang="en-US" sz="1100" b="1" dirty="0">
                    <a:solidFill>
                      <a:srgbClr val="18453B"/>
                    </a:solidFill>
                    <a:latin typeface="Montserrat"/>
                  </a:rPr>
                  <a:t>Student Conduct Policies/Processes</a:t>
                </a:r>
                <a:endParaRPr lang="en-US" sz="1100" dirty="0">
                  <a:solidFill>
                    <a:srgbClr val="18453B"/>
                  </a:solidFill>
                  <a:latin typeface="Montserrat"/>
                </a:endParaRPr>
              </a:p>
            </p:txBody>
          </p:sp>
        </p:grpSp>
        <p:sp>
          <p:nvSpPr>
            <p:cNvPr id="32" name="Hexagon 31">
              <a:extLst>
                <a:ext uri="{FF2B5EF4-FFF2-40B4-BE49-F238E27FC236}">
                  <a16:creationId xmlns:a16="http://schemas.microsoft.com/office/drawing/2014/main" id="{8D8B4F9E-3D35-70BC-B204-50DBE5893C4D}"/>
                </a:ext>
              </a:extLst>
            </p:cNvPr>
            <p:cNvSpPr/>
            <p:nvPr/>
          </p:nvSpPr>
          <p:spPr>
            <a:xfrm>
              <a:off x="-1326503" y="2961005"/>
              <a:ext cx="837471" cy="721957"/>
            </a:xfrm>
            <a:prstGeom prst="hexagon">
              <a:avLst/>
            </a:prstGeom>
            <a:solidFill>
              <a:srgbClr val="C1C5C8"/>
            </a:solidFill>
            <a:ln w="57150">
              <a:solidFill>
                <a:srgbClr val="1845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2"/>
                </a:solidFill>
                <a:latin typeface="Montserrat" pitchFamily="2" charset="0"/>
              </a:endParaRPr>
            </a:p>
          </p:txBody>
        </p:sp>
        <p:sp>
          <p:nvSpPr>
            <p:cNvPr id="33" name="Hexagon 32">
              <a:extLst>
                <a:ext uri="{FF2B5EF4-FFF2-40B4-BE49-F238E27FC236}">
                  <a16:creationId xmlns:a16="http://schemas.microsoft.com/office/drawing/2014/main" id="{D6BA7329-65AA-9C7A-DE1F-771BB4C88CF0}"/>
                </a:ext>
              </a:extLst>
            </p:cNvPr>
            <p:cNvSpPr/>
            <p:nvPr/>
          </p:nvSpPr>
          <p:spPr>
            <a:xfrm>
              <a:off x="-553282" y="3321984"/>
              <a:ext cx="837471" cy="721957"/>
            </a:xfrm>
            <a:prstGeom prst="hexagon">
              <a:avLst/>
            </a:prstGeom>
            <a:solidFill>
              <a:srgbClr val="18453B"/>
            </a:solidFill>
            <a:ln w="57150">
              <a:solidFill>
                <a:srgbClr val="C1C5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rgbClr val="18453B"/>
                </a:solidFill>
                <a:latin typeface="Montserrat" pitchFamily="2" charset="0"/>
              </a:endParaRPr>
            </a:p>
          </p:txBody>
        </p:sp>
        <p:sp>
          <p:nvSpPr>
            <p:cNvPr id="34" name="Hexagon 33">
              <a:extLst>
                <a:ext uri="{FF2B5EF4-FFF2-40B4-BE49-F238E27FC236}">
                  <a16:creationId xmlns:a16="http://schemas.microsoft.com/office/drawing/2014/main" id="{F6FE7604-AE16-C987-7B64-8D59B5157136}"/>
                </a:ext>
              </a:extLst>
            </p:cNvPr>
            <p:cNvSpPr/>
            <p:nvPr/>
          </p:nvSpPr>
          <p:spPr>
            <a:xfrm>
              <a:off x="219933" y="2961005"/>
              <a:ext cx="837471" cy="721957"/>
            </a:xfrm>
            <a:prstGeom prst="hexagon">
              <a:avLst/>
            </a:prstGeom>
            <a:solidFill>
              <a:srgbClr val="C1C5C8"/>
            </a:solidFill>
            <a:ln w="57150">
              <a:solidFill>
                <a:srgbClr val="1845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2"/>
                </a:solidFill>
                <a:latin typeface="Montserrat" pitchFamily="2" charset="0"/>
              </a:endParaRPr>
            </a:p>
          </p:txBody>
        </p:sp>
        <p:sp>
          <p:nvSpPr>
            <p:cNvPr id="35" name="Text Placeholder 1">
              <a:extLst>
                <a:ext uri="{FF2B5EF4-FFF2-40B4-BE49-F238E27FC236}">
                  <a16:creationId xmlns:a16="http://schemas.microsoft.com/office/drawing/2014/main" id="{C726BDE4-5B52-0455-EE34-37C6C6417580}"/>
                </a:ext>
              </a:extLst>
            </p:cNvPr>
            <p:cNvSpPr txBox="1">
              <a:spLocks/>
            </p:cNvSpPr>
            <p:nvPr/>
          </p:nvSpPr>
          <p:spPr>
            <a:xfrm>
              <a:off x="-1587373" y="2588515"/>
              <a:ext cx="1359204" cy="367476"/>
            </a:xfrm>
            <a:prstGeom prst="rect">
              <a:avLst/>
            </a:prstGeom>
            <a:noFill/>
          </p:spPr>
          <p:txBody>
            <a:bodyPr vert="horz" lIns="91440" tIns="91440" rIns="45720" bIns="91440" rtlCol="0" anchor="t" anchorCtr="0">
              <a:no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400"/>
                </a:spcBef>
                <a:spcAft>
                  <a:spcPts val="400"/>
                </a:spcAft>
              </a:pPr>
              <a:r>
                <a:rPr lang="en-US" sz="1100" b="1">
                  <a:solidFill>
                    <a:srgbClr val="18453B"/>
                  </a:solidFill>
                  <a:latin typeface="Montserrat"/>
                </a:rPr>
                <a:t>Undergraduate Student Rights</a:t>
              </a:r>
              <a:endParaRPr lang="en-US" sz="1100">
                <a:solidFill>
                  <a:srgbClr val="18453B"/>
                </a:solidFill>
                <a:latin typeface="Montserrat"/>
              </a:endParaRPr>
            </a:p>
          </p:txBody>
        </p:sp>
        <p:sp>
          <p:nvSpPr>
            <p:cNvPr id="36" name="Text Placeholder 1">
              <a:extLst>
                <a:ext uri="{FF2B5EF4-FFF2-40B4-BE49-F238E27FC236}">
                  <a16:creationId xmlns:a16="http://schemas.microsoft.com/office/drawing/2014/main" id="{EA55066D-19AE-9D3A-2137-4AA13633827A}"/>
                </a:ext>
              </a:extLst>
            </p:cNvPr>
            <p:cNvSpPr txBox="1">
              <a:spLocks/>
            </p:cNvSpPr>
            <p:nvPr/>
          </p:nvSpPr>
          <p:spPr>
            <a:xfrm>
              <a:off x="-698427" y="4040540"/>
              <a:ext cx="1127761" cy="367476"/>
            </a:xfrm>
            <a:prstGeom prst="rect">
              <a:avLst/>
            </a:prstGeom>
            <a:noFill/>
          </p:spPr>
          <p:txBody>
            <a:bodyPr vert="horz" lIns="91440" tIns="91440" rIns="45720" bIns="91440" rtlCol="0" anchor="t" anchorCtr="0">
              <a:no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Bef>
                  <a:spcPts val="400"/>
                </a:spcBef>
                <a:spcAft>
                  <a:spcPts val="400"/>
                </a:spcAft>
              </a:pPr>
              <a:r>
                <a:rPr lang="en-US" sz="1100" b="1">
                  <a:solidFill>
                    <a:srgbClr val="18453B"/>
                  </a:solidFill>
                  <a:latin typeface="Montserrat"/>
                </a:rPr>
                <a:t>General Student Regulations</a:t>
              </a:r>
              <a:endParaRPr lang="en-US" sz="1100">
                <a:solidFill>
                  <a:srgbClr val="18453B"/>
                </a:solidFill>
                <a:latin typeface="Montserrat"/>
              </a:endParaRPr>
            </a:p>
          </p:txBody>
        </p:sp>
      </p:grpSp>
      <p:sp>
        <p:nvSpPr>
          <p:cNvPr id="40" name="Text Placeholder 1">
            <a:extLst>
              <a:ext uri="{FF2B5EF4-FFF2-40B4-BE49-F238E27FC236}">
                <a16:creationId xmlns:a16="http://schemas.microsoft.com/office/drawing/2014/main" id="{405DAFD6-1DD3-E647-224B-E0D5FB575713}"/>
              </a:ext>
            </a:extLst>
          </p:cNvPr>
          <p:cNvSpPr txBox="1">
            <a:spLocks/>
          </p:cNvSpPr>
          <p:nvPr/>
        </p:nvSpPr>
        <p:spPr>
          <a:xfrm>
            <a:off x="144780" y="967524"/>
            <a:ext cx="9083040" cy="690127"/>
          </a:xfrm>
          <a:prstGeom prst="rect">
            <a:avLst/>
          </a:prstGeom>
          <a:noFill/>
        </p:spPr>
        <p:txBody>
          <a:bodyPr vert="horz" lIns="91440" tIns="91440" rIns="45720" bIns="91440" rtlCol="0" anchor="t" anchorCtr="0">
            <a:no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000"/>
              </a:lnSpc>
              <a:spcBef>
                <a:spcPts val="400"/>
              </a:spcBef>
              <a:spcAft>
                <a:spcPts val="400"/>
              </a:spcAft>
            </a:pPr>
            <a:r>
              <a:rPr lang="en-US" dirty="0">
                <a:solidFill>
                  <a:schemeClr val="tx2"/>
                </a:solidFill>
                <a:effectLst/>
                <a:latin typeface="Montserrat" pitchFamily="2" charset="0"/>
                <a:ea typeface="Times New Roman" panose="02020603050405020304" pitchFamily="18" charset="0"/>
                <a:cs typeface="Times New Roman" panose="02020603050405020304" pitchFamily="18" charset="0"/>
              </a:rPr>
              <a:t>Huron:</a:t>
            </a:r>
          </a:p>
          <a:p>
            <a:pPr marL="171450" indent="-171450">
              <a:lnSpc>
                <a:spcPts val="1000"/>
              </a:lnSpc>
              <a:spcBef>
                <a:spcPts val="400"/>
              </a:spcBef>
              <a:spcAft>
                <a:spcPts val="400"/>
              </a:spcAft>
              <a:buFont typeface="Arial" panose="020B0604020202020204" pitchFamily="34" charset="0"/>
              <a:buChar char="•"/>
            </a:pPr>
            <a:r>
              <a:rPr lang="en-US" dirty="0">
                <a:solidFill>
                  <a:schemeClr val="tx2"/>
                </a:solidFill>
                <a:latin typeface="Montserrat" pitchFamily="2" charset="0"/>
                <a:ea typeface="Times New Roman" panose="02020603050405020304" pitchFamily="18" charset="0"/>
                <a:cs typeface="Times New Roman" panose="02020603050405020304" pitchFamily="18" charset="0"/>
              </a:rPr>
              <a:t>R</a:t>
            </a:r>
            <a:r>
              <a:rPr lang="en-US" dirty="0">
                <a:solidFill>
                  <a:schemeClr val="tx2"/>
                </a:solidFill>
                <a:effectLst/>
                <a:latin typeface="Montserrat" pitchFamily="2" charset="0"/>
                <a:ea typeface="Times New Roman" panose="02020603050405020304" pitchFamily="18" charset="0"/>
                <a:cs typeface="Times New Roman" panose="02020603050405020304" pitchFamily="18" charset="0"/>
              </a:rPr>
              <a:t>eviewed all information pertaining to student rights/responsibilities, (i.e. policies</a:t>
            </a:r>
            <a:r>
              <a:rPr lang="en-US" dirty="0">
                <a:solidFill>
                  <a:schemeClr val="tx2"/>
                </a:solidFill>
                <a:latin typeface="Montserrat" pitchFamily="2" charset="0"/>
                <a:ea typeface="Times New Roman" panose="02020603050405020304" pitchFamily="18" charset="0"/>
                <a:cs typeface="Times New Roman" panose="02020603050405020304" pitchFamily="18" charset="0"/>
              </a:rPr>
              <a:t>, </a:t>
            </a:r>
            <a:r>
              <a:rPr lang="en-US" dirty="0">
                <a:solidFill>
                  <a:schemeClr val="tx2"/>
                </a:solidFill>
                <a:effectLst/>
                <a:latin typeface="Montserrat" pitchFamily="2" charset="0"/>
                <a:ea typeface="Times New Roman" panose="02020603050405020304" pitchFamily="18" charset="0"/>
                <a:cs typeface="Times New Roman" panose="02020603050405020304" pitchFamily="18" charset="0"/>
              </a:rPr>
              <a:t>procedures, </a:t>
            </a:r>
            <a:r>
              <a:rPr lang="en-US" dirty="0">
                <a:solidFill>
                  <a:schemeClr val="tx2"/>
                </a:solidFill>
                <a:latin typeface="Montserrat" pitchFamily="2" charset="0"/>
                <a:ea typeface="Times New Roman" panose="02020603050405020304" pitchFamily="18" charset="0"/>
                <a:cs typeface="Times New Roman" panose="02020603050405020304" pitchFamily="18" charset="0"/>
              </a:rPr>
              <a:t>&amp;</a:t>
            </a:r>
            <a:r>
              <a:rPr lang="en-US" dirty="0">
                <a:solidFill>
                  <a:schemeClr val="tx2"/>
                </a:solidFill>
                <a:effectLst/>
                <a:latin typeface="Montserrat" pitchFamily="2" charset="0"/>
                <a:ea typeface="Times New Roman" panose="02020603050405020304" pitchFamily="18" charset="0"/>
                <a:cs typeface="Times New Roman" panose="02020603050405020304" pitchFamily="18" charset="0"/>
              </a:rPr>
              <a:t> communications) </a:t>
            </a:r>
          </a:p>
          <a:p>
            <a:pPr marL="171450" indent="-171450">
              <a:lnSpc>
                <a:spcPts val="1000"/>
              </a:lnSpc>
              <a:spcBef>
                <a:spcPts val="400"/>
              </a:spcBef>
              <a:spcAft>
                <a:spcPts val="400"/>
              </a:spcAft>
              <a:buFont typeface="Arial" panose="020B0604020202020204" pitchFamily="34" charset="0"/>
              <a:buChar char="•"/>
            </a:pPr>
            <a:r>
              <a:rPr lang="en-US" dirty="0">
                <a:solidFill>
                  <a:schemeClr val="tx2"/>
                </a:solidFill>
                <a:latin typeface="Montserrat" pitchFamily="2" charset="0"/>
                <a:ea typeface="Times New Roman" panose="02020603050405020304" pitchFamily="18" charset="0"/>
                <a:cs typeface="Times New Roman" panose="02020603050405020304" pitchFamily="18" charset="0"/>
              </a:rPr>
              <a:t>H</a:t>
            </a:r>
            <a:r>
              <a:rPr lang="en-US" dirty="0">
                <a:solidFill>
                  <a:schemeClr val="tx2"/>
                </a:solidFill>
                <a:effectLst/>
                <a:latin typeface="Montserrat" pitchFamily="2" charset="0"/>
                <a:ea typeface="Times New Roman" panose="02020603050405020304" pitchFamily="18" charset="0"/>
                <a:cs typeface="Times New Roman" panose="02020603050405020304" pitchFamily="18" charset="0"/>
              </a:rPr>
              <a:t>ighlighted duplication and/or redundancy, conflicts/inconsistencies, and noticeable absences </a:t>
            </a:r>
          </a:p>
          <a:p>
            <a:pPr marL="171450" indent="-171450">
              <a:lnSpc>
                <a:spcPts val="1000"/>
              </a:lnSpc>
              <a:spcBef>
                <a:spcPts val="400"/>
              </a:spcBef>
              <a:spcAft>
                <a:spcPts val="400"/>
              </a:spcAft>
              <a:buFont typeface="Arial" panose="020B0604020202020204" pitchFamily="34" charset="0"/>
              <a:buChar char="•"/>
            </a:pPr>
            <a:r>
              <a:rPr lang="en-US" dirty="0">
                <a:solidFill>
                  <a:schemeClr val="tx2"/>
                </a:solidFill>
                <a:effectLst/>
                <a:latin typeface="Montserrat" pitchFamily="2" charset="0"/>
                <a:ea typeface="Times New Roman" panose="02020603050405020304" pitchFamily="18" charset="0"/>
                <a:cs typeface="Times New Roman" panose="02020603050405020304" pitchFamily="18" charset="0"/>
              </a:rPr>
              <a:t>Identified policies that may indicate compliance issues/risks due to clarity, incompleteness, or errors</a:t>
            </a:r>
            <a:endParaRPr lang="en-US" dirty="0">
              <a:solidFill>
                <a:schemeClr val="tx2"/>
              </a:solidFill>
              <a:latin typeface="Montserrat" pitchFamily="2" charset="0"/>
            </a:endParaRPr>
          </a:p>
        </p:txBody>
      </p:sp>
      <p:sp>
        <p:nvSpPr>
          <p:cNvPr id="42" name="TextBox 41">
            <a:extLst>
              <a:ext uri="{FF2B5EF4-FFF2-40B4-BE49-F238E27FC236}">
                <a16:creationId xmlns:a16="http://schemas.microsoft.com/office/drawing/2014/main" id="{4A72F5DA-33E9-2E71-542C-5BBFF73D56BF}"/>
              </a:ext>
            </a:extLst>
          </p:cNvPr>
          <p:cNvSpPr txBox="1"/>
          <p:nvPr/>
        </p:nvSpPr>
        <p:spPr>
          <a:xfrm>
            <a:off x="0" y="2176470"/>
            <a:ext cx="9144000" cy="276999"/>
          </a:xfrm>
          <a:prstGeom prst="rect">
            <a:avLst/>
          </a:prstGeom>
          <a:noFill/>
        </p:spPr>
        <p:txBody>
          <a:bodyPr wrap="square">
            <a:spAutoFit/>
          </a:bodyPr>
          <a:lstStyle/>
          <a:p>
            <a:pPr algn="ctr">
              <a:lnSpc>
                <a:spcPct val="100000"/>
              </a:lnSpc>
              <a:spcBef>
                <a:spcPts val="400"/>
              </a:spcBef>
              <a:spcAft>
                <a:spcPts val="400"/>
              </a:spcAft>
            </a:pPr>
            <a:r>
              <a:rPr lang="en-US" sz="1200" dirty="0">
                <a:solidFill>
                  <a:srgbClr val="000000"/>
                </a:solidFill>
                <a:latin typeface="Montserrat"/>
              </a:rPr>
              <a:t>As part of this effort, Huron has reviewed the following information:</a:t>
            </a:r>
          </a:p>
        </p:txBody>
      </p:sp>
      <p:sp>
        <p:nvSpPr>
          <p:cNvPr id="41" name="TextBox 40">
            <a:extLst>
              <a:ext uri="{FF2B5EF4-FFF2-40B4-BE49-F238E27FC236}">
                <a16:creationId xmlns:a16="http://schemas.microsoft.com/office/drawing/2014/main" id="{67A0506A-87A6-C6AA-914E-2DFE7A0DE5F8}"/>
              </a:ext>
            </a:extLst>
          </p:cNvPr>
          <p:cNvSpPr txBox="1"/>
          <p:nvPr/>
        </p:nvSpPr>
        <p:spPr>
          <a:xfrm>
            <a:off x="0" y="4936068"/>
            <a:ext cx="2277533" cy="200560"/>
          </a:xfrm>
          <a:prstGeom prst="rect">
            <a:avLst/>
          </a:prstGeom>
          <a:noFill/>
        </p:spPr>
        <p:txBody>
          <a:bodyPr wrap="square" rtlCol="0">
            <a:spAutoFit/>
          </a:bodyPr>
          <a:lstStyle/>
          <a:p>
            <a:r>
              <a:rPr lang="en-US" sz="700" b="1">
                <a:latin typeface="Montserrat" pitchFamily="2" charset="77"/>
              </a:rPr>
              <a:t>DRAFT FOR LEADERSHIP DISCUSSION ONLY</a:t>
            </a:r>
          </a:p>
        </p:txBody>
      </p:sp>
    </p:spTree>
    <p:extLst>
      <p:ext uri="{BB962C8B-B14F-4D97-AF65-F5344CB8AC3E}">
        <p14:creationId xmlns:p14="http://schemas.microsoft.com/office/powerpoint/2010/main" val="17707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727C9-BE89-9735-78DE-8790863A42F2}"/>
              </a:ext>
            </a:extLst>
          </p:cNvPr>
          <p:cNvSpPr>
            <a:spLocks noGrp="1"/>
          </p:cNvSpPr>
          <p:nvPr>
            <p:ph type="title"/>
          </p:nvPr>
        </p:nvSpPr>
        <p:spPr/>
        <p:txBody>
          <a:bodyPr>
            <a:normAutofit/>
          </a:bodyPr>
          <a:lstStyle/>
          <a:p>
            <a:r>
              <a:rPr lang="en-US" dirty="0">
                <a:solidFill>
                  <a:srgbClr val="18453B"/>
                </a:solidFill>
              </a:rPr>
              <a:t>Constituent Engagement Overview</a:t>
            </a:r>
          </a:p>
        </p:txBody>
      </p:sp>
      <p:sp>
        <p:nvSpPr>
          <p:cNvPr id="2" name="Text Placeholder 1">
            <a:extLst>
              <a:ext uri="{FF2B5EF4-FFF2-40B4-BE49-F238E27FC236}">
                <a16:creationId xmlns:a16="http://schemas.microsoft.com/office/drawing/2014/main" id="{FA2522DC-36F0-E942-4ACA-BD5C5DCC19E4}"/>
              </a:ext>
            </a:extLst>
          </p:cNvPr>
          <p:cNvSpPr txBox="1">
            <a:spLocks/>
          </p:cNvSpPr>
          <p:nvPr/>
        </p:nvSpPr>
        <p:spPr>
          <a:xfrm>
            <a:off x="402771" y="914138"/>
            <a:ext cx="8229600" cy="658368"/>
          </a:xfrm>
          <a:prstGeom prst="rect">
            <a:avLst/>
          </a:prstGeom>
          <a:noFill/>
        </p:spPr>
        <p:txBody>
          <a:bodyPr vert="horz" lIns="91440" tIns="91440" rIns="45720" bIns="91440" rtlCol="0" anchor="t" anchorCtr="0">
            <a:norm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100" dirty="0">
                <a:solidFill>
                  <a:schemeClr val="tx2"/>
                </a:solidFill>
                <a:latin typeface="Montserrat"/>
              </a:rPr>
              <a:t>Throughout the initiative a significant volume of constituent engagement and outreach has occurred via multiple mediums.</a:t>
            </a:r>
          </a:p>
        </p:txBody>
      </p:sp>
      <p:sp>
        <p:nvSpPr>
          <p:cNvPr id="63" name="Shape 1021">
            <a:extLst>
              <a:ext uri="{FF2B5EF4-FFF2-40B4-BE49-F238E27FC236}">
                <a16:creationId xmlns:a16="http://schemas.microsoft.com/office/drawing/2014/main" id="{ACACAC2F-DEC2-E657-91BC-C5FAA04A455C}"/>
              </a:ext>
            </a:extLst>
          </p:cNvPr>
          <p:cNvSpPr/>
          <p:nvPr/>
        </p:nvSpPr>
        <p:spPr>
          <a:xfrm>
            <a:off x="88555" y="1476165"/>
            <a:ext cx="8966890" cy="480469"/>
          </a:xfrm>
          <a:prstGeom prst="rect">
            <a:avLst/>
          </a:prstGeom>
          <a:solidFill>
            <a:srgbClr val="18453B"/>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r>
              <a:rPr kumimoji="0" lang="en-US" sz="16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rPr>
              <a:t>Engagement Details</a:t>
            </a:r>
            <a:endParaRPr kumimoji="0" sz="16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endParaRPr>
          </a:p>
        </p:txBody>
      </p:sp>
      <p:grpSp>
        <p:nvGrpSpPr>
          <p:cNvPr id="77" name="Group 76">
            <a:extLst>
              <a:ext uri="{FF2B5EF4-FFF2-40B4-BE49-F238E27FC236}">
                <a16:creationId xmlns:a16="http://schemas.microsoft.com/office/drawing/2014/main" id="{0861C7F3-723B-971E-A50F-25597102AE46}"/>
              </a:ext>
            </a:extLst>
          </p:cNvPr>
          <p:cNvGrpSpPr/>
          <p:nvPr/>
        </p:nvGrpSpPr>
        <p:grpSpPr>
          <a:xfrm>
            <a:off x="4612037" y="1956634"/>
            <a:ext cx="2181664" cy="2963286"/>
            <a:chOff x="88555" y="1956634"/>
            <a:chExt cx="2181664" cy="2596317"/>
          </a:xfrm>
        </p:grpSpPr>
        <p:sp>
          <p:nvSpPr>
            <p:cNvPr id="64" name="Shape 1021">
              <a:extLst>
                <a:ext uri="{FF2B5EF4-FFF2-40B4-BE49-F238E27FC236}">
                  <a16:creationId xmlns:a16="http://schemas.microsoft.com/office/drawing/2014/main" id="{3AFE9B70-8F5A-EB5D-13EF-DC6A6793F11C}"/>
                </a:ext>
              </a:extLst>
            </p:cNvPr>
            <p:cNvSpPr/>
            <p:nvPr/>
          </p:nvSpPr>
          <p:spPr>
            <a:xfrm>
              <a:off x="88555" y="1956634"/>
              <a:ext cx="2181664" cy="480469"/>
            </a:xfrm>
            <a:prstGeom prst="rect">
              <a:avLst/>
            </a:prstGeom>
            <a:solidFill>
              <a:srgbClr val="C1C5C8">
                <a:lumMod val="50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r>
                <a:rPr kumimoji="0" lang="en-US"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rPr>
                <a:t>SURVEY/FEEDBACK FORM</a:t>
              </a:r>
              <a:endParaRPr kumimoji="0"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endParaRPr>
            </a:p>
          </p:txBody>
        </p:sp>
        <p:sp>
          <p:nvSpPr>
            <p:cNvPr id="69" name="Shape 1021">
              <a:extLst>
                <a:ext uri="{FF2B5EF4-FFF2-40B4-BE49-F238E27FC236}">
                  <a16:creationId xmlns:a16="http://schemas.microsoft.com/office/drawing/2014/main" id="{93985D7E-CAFB-CAF3-A9AB-4F4399076414}"/>
                </a:ext>
              </a:extLst>
            </p:cNvPr>
            <p:cNvSpPr/>
            <p:nvPr/>
          </p:nvSpPr>
          <p:spPr>
            <a:xfrm>
              <a:off x="88555" y="2472303"/>
              <a:ext cx="2181664" cy="2080648"/>
            </a:xfrm>
            <a:prstGeom prst="rect">
              <a:avLst/>
            </a:prstGeom>
            <a:solidFill>
              <a:srgbClr val="FFFFFF">
                <a:lumMod val="95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R="0" lvl="0" algn="ctr" defTabSz="914400" eaLnBrk="1" fontAlgn="auto" latinLnBrk="0" hangingPunct="1">
                <a:lnSpc>
                  <a:spcPct val="90000"/>
                </a:lnSpc>
                <a:spcBef>
                  <a:spcPts val="0"/>
                </a:spcBef>
                <a:spcAft>
                  <a:spcPts val="600"/>
                </a:spcAft>
                <a:buClrTx/>
                <a:buSzTx/>
                <a:tabLst/>
                <a:defRPr sz="1800"/>
              </a:pPr>
              <a:r>
                <a:rPr kumimoji="0" lang="en-US" sz="1300" b="1" i="0" u="none" strike="noStrike" kern="0" cap="none" spc="-66" normalizeH="0" baseline="0" noProof="0" dirty="0">
                  <a:ln>
                    <a:noFill/>
                  </a:ln>
                  <a:solidFill>
                    <a:srgbClr val="18453B"/>
                  </a:solidFill>
                  <a:effectLst/>
                  <a:uLnTx/>
                  <a:uFillTx/>
                  <a:latin typeface="Montserrat"/>
                  <a:ea typeface="Rajdhani Semibold"/>
                  <a:cs typeface="Roboto Regular"/>
                  <a:sym typeface="Rajdhani Semibold"/>
                </a:rPr>
                <a:t>914</a:t>
              </a:r>
              <a:r>
                <a:rPr kumimoji="0" lang="en-US" sz="1300" i="0" u="none" strike="noStrike" kern="0" cap="none" spc="-66" normalizeH="0" baseline="0" noProof="0" dirty="0">
                  <a:ln>
                    <a:noFill/>
                  </a:ln>
                  <a:solidFill>
                    <a:srgbClr val="18453B"/>
                  </a:solidFill>
                  <a:effectLst/>
                  <a:uLnTx/>
                  <a:uFillTx/>
                  <a:latin typeface="Montserrat"/>
                  <a:ea typeface="Rajdhani Semibold"/>
                  <a:cs typeface="Roboto Regular"/>
                  <a:sym typeface="Rajdhani Semibold"/>
                </a:rPr>
                <a:t> </a:t>
              </a:r>
              <a:b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sym typeface="Rajdhani Semibold"/>
                </a:rPr>
              </a:br>
              <a: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sym typeface="Rajdhani Semibold"/>
                </a:rPr>
                <a:t>total responses from the MSU community</a:t>
              </a:r>
              <a: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sym typeface="Wingdings" panose="05000000000000000000" pitchFamily="2" charset="2"/>
                </a:rPr>
                <a:t>  </a:t>
              </a:r>
              <a:b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sym typeface="Wingdings" panose="05000000000000000000" pitchFamily="2" charset="2"/>
                </a:rPr>
              </a:br>
              <a: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sym typeface="Wingdings" panose="05000000000000000000" pitchFamily="2" charset="2"/>
                </a:rPr>
                <a:t>   </a:t>
              </a:r>
              <a:endPar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R="0" lvl="0" algn="ctr" defTabSz="914400" eaLnBrk="1" fontAlgn="auto" latinLnBrk="0" hangingPunct="1">
                <a:lnSpc>
                  <a:spcPct val="90000"/>
                </a:lnSpc>
                <a:spcBef>
                  <a:spcPts val="0"/>
                </a:spcBef>
                <a:spcAft>
                  <a:spcPts val="600"/>
                </a:spcAft>
                <a:buClrTx/>
                <a:buSzTx/>
                <a:tabLst/>
                <a:defRPr sz="1800"/>
              </a:pPr>
              <a:endParaRPr kumimoji="0" lang="en-US" sz="1300" b="1" i="0" u="none" strike="noStrike" kern="0" cap="none" spc="-66" normalizeH="0" baseline="0" noProof="0" dirty="0">
                <a:ln>
                  <a:noFill/>
                </a:ln>
                <a:solidFill>
                  <a:srgbClr val="18453B"/>
                </a:solidFill>
                <a:effectLst/>
                <a:uLnTx/>
                <a:uFillTx/>
                <a:latin typeface="Montserrat"/>
                <a:ea typeface="Rajdhani Semibold"/>
                <a:cs typeface="Roboto Regular"/>
              </a:endParaRPr>
            </a:p>
            <a:p>
              <a:pPr marR="0" lvl="0" algn="ctr" defTabSz="914400" eaLnBrk="1" fontAlgn="auto" latinLnBrk="0" hangingPunct="1">
                <a:lnSpc>
                  <a:spcPct val="90000"/>
                </a:lnSpc>
                <a:spcBef>
                  <a:spcPts val="0"/>
                </a:spcBef>
                <a:spcAft>
                  <a:spcPts val="600"/>
                </a:spcAft>
                <a:buClrTx/>
                <a:buSzTx/>
                <a:tabLst/>
                <a:defRPr sz="1800"/>
              </a:pPr>
              <a:r>
                <a:rPr kumimoji="0" lang="en-US" sz="1300" b="1" i="0" u="none" strike="noStrike" kern="0" cap="none" spc="-66" normalizeH="0" baseline="0" noProof="0" dirty="0">
                  <a:ln>
                    <a:noFill/>
                  </a:ln>
                  <a:solidFill>
                    <a:srgbClr val="18453B"/>
                  </a:solidFill>
                  <a:effectLst/>
                  <a:uLnTx/>
                  <a:uFillTx/>
                  <a:latin typeface="Montserrat"/>
                  <a:ea typeface="Rajdhani Semibold"/>
                  <a:cs typeface="Roboto Regular"/>
                </a:rPr>
                <a:t>32</a:t>
              </a:r>
              <a: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rPr>
                <a:t> </a:t>
              </a:r>
              <a:b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rPr>
              </a:br>
              <a:r>
                <a:rPr kumimoji="0" lang="en-US" sz="1300" i="0" u="none" strike="noStrike" kern="0" cap="none" spc="-66" normalizeH="0" baseline="0" noProof="0" dirty="0">
                  <a:ln>
                    <a:noFill/>
                  </a:ln>
                  <a:solidFill>
                    <a:srgbClr val="242724"/>
                  </a:solidFill>
                  <a:effectLst/>
                  <a:uLnTx/>
                  <a:uFillTx/>
                  <a:latin typeface="Montserrat"/>
                  <a:ea typeface="Rajdhani Semibold"/>
                  <a:cs typeface="Roboto Regular"/>
                </a:rPr>
                <a:t>individuals expressed interest in participating in a focus group on the revision process</a:t>
              </a:r>
            </a:p>
            <a:p>
              <a:pPr marL="194310" marR="0" lvl="0" indent="0" defTabSz="914400" eaLnBrk="1" fontAlgn="auto" latinLnBrk="0" hangingPunct="1">
                <a:lnSpc>
                  <a:spcPct val="90000"/>
                </a:lnSpc>
                <a:spcBef>
                  <a:spcPts val="0"/>
                </a:spcBef>
                <a:spcAft>
                  <a:spcPts val="600"/>
                </a:spcAft>
                <a:buClrTx/>
                <a:buSzTx/>
                <a:buFontTx/>
                <a:buNone/>
                <a:tabLst/>
                <a:defRPr sz="1800"/>
              </a:pPr>
              <a:r>
                <a:rPr kumimoji="0" lang="en-US" sz="1400" i="0" u="none" strike="noStrike" kern="0" cap="none" spc="-66" normalizeH="0" baseline="0" noProof="0" dirty="0">
                  <a:ln>
                    <a:noFill/>
                  </a:ln>
                  <a:solidFill>
                    <a:srgbClr val="242724"/>
                  </a:solidFill>
                  <a:effectLst/>
                  <a:uLnTx/>
                  <a:uFillTx/>
                  <a:latin typeface="Montserrat"/>
                  <a:ea typeface="Rajdhani Semibold"/>
                  <a:cs typeface="Roboto Regular"/>
                  <a:sym typeface="Wingdings" panose="05000000000000000000" pitchFamily="2" charset="2"/>
                </a:rPr>
                <a:t>     </a:t>
              </a: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p:txBody>
        </p:sp>
      </p:grpSp>
      <p:grpSp>
        <p:nvGrpSpPr>
          <p:cNvPr id="78" name="Group 77">
            <a:extLst>
              <a:ext uri="{FF2B5EF4-FFF2-40B4-BE49-F238E27FC236}">
                <a16:creationId xmlns:a16="http://schemas.microsoft.com/office/drawing/2014/main" id="{6AD19DE3-19A1-8EA6-80BB-C7AB0754D2F8}"/>
              </a:ext>
            </a:extLst>
          </p:cNvPr>
          <p:cNvGrpSpPr/>
          <p:nvPr/>
        </p:nvGrpSpPr>
        <p:grpSpPr>
          <a:xfrm>
            <a:off x="2358774" y="1956634"/>
            <a:ext cx="2173187" cy="2967635"/>
            <a:chOff x="2358774" y="1956634"/>
            <a:chExt cx="2173187" cy="2600127"/>
          </a:xfrm>
        </p:grpSpPr>
        <p:sp>
          <p:nvSpPr>
            <p:cNvPr id="65" name="Shape 1021">
              <a:extLst>
                <a:ext uri="{FF2B5EF4-FFF2-40B4-BE49-F238E27FC236}">
                  <a16:creationId xmlns:a16="http://schemas.microsoft.com/office/drawing/2014/main" id="{9B6249FB-FAC7-DFF7-7CB5-E779DAE6C082}"/>
                </a:ext>
              </a:extLst>
            </p:cNvPr>
            <p:cNvSpPr/>
            <p:nvPr/>
          </p:nvSpPr>
          <p:spPr>
            <a:xfrm>
              <a:off x="2358774" y="1956634"/>
              <a:ext cx="2173187" cy="480469"/>
            </a:xfrm>
            <a:prstGeom prst="rect">
              <a:avLst/>
            </a:prstGeom>
            <a:solidFill>
              <a:srgbClr val="C1C5C8">
                <a:lumMod val="50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r>
                <a:rPr kumimoji="0" lang="en-US"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rPr>
                <a:t>FOCUS GROUPS</a:t>
              </a:r>
              <a:endParaRPr kumimoji="0"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endParaRPr>
            </a:p>
          </p:txBody>
        </p:sp>
        <p:sp>
          <p:nvSpPr>
            <p:cNvPr id="70" name="Shape 1021">
              <a:extLst>
                <a:ext uri="{FF2B5EF4-FFF2-40B4-BE49-F238E27FC236}">
                  <a16:creationId xmlns:a16="http://schemas.microsoft.com/office/drawing/2014/main" id="{49B7A651-4070-6832-1410-B10093FED6F2}"/>
                </a:ext>
              </a:extLst>
            </p:cNvPr>
            <p:cNvSpPr/>
            <p:nvPr/>
          </p:nvSpPr>
          <p:spPr>
            <a:xfrm>
              <a:off x="2358774" y="2476113"/>
              <a:ext cx="2173187" cy="2080648"/>
            </a:xfrm>
            <a:prstGeom prst="rect">
              <a:avLst/>
            </a:prstGeom>
            <a:solidFill>
              <a:srgbClr val="FFFFFF">
                <a:lumMod val="95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285750" marR="0" lvl="0" indent="-285750" algn="ctr" defTabSz="914400" eaLnBrk="1" fontAlgn="auto" latinLnBrk="0" hangingPunct="1">
                <a:lnSpc>
                  <a:spcPct val="90000"/>
                </a:lnSpc>
                <a:spcBef>
                  <a:spcPts val="0"/>
                </a:spcBef>
                <a:spcAft>
                  <a:spcPts val="0"/>
                </a:spcAft>
                <a:buClrTx/>
                <a:buSzTx/>
                <a:buFont typeface="Wingdings" panose="05000000000000000000" pitchFamily="2" charset="2"/>
                <a:buChar char="§"/>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R="0" lvl="0" algn="ctr" defTabSz="914400" eaLnBrk="1" fontAlgn="auto" latinLnBrk="0" hangingPunct="1">
                <a:lnSpc>
                  <a:spcPct val="90000"/>
                </a:lnSpc>
                <a:spcBef>
                  <a:spcPts val="0"/>
                </a:spcBef>
                <a:spcAft>
                  <a:spcPts val="600"/>
                </a:spcAft>
                <a:buClrTx/>
                <a:buSzTx/>
                <a:tabLst/>
                <a:defRPr sz="1800"/>
              </a:pPr>
              <a:r>
                <a:rPr lang="en-US" sz="1300" b="1" kern="0" spc="-66" dirty="0">
                  <a:solidFill>
                    <a:srgbClr val="18453B"/>
                  </a:solidFill>
                  <a:latin typeface="Montserrat" panose="00000500000000000000" pitchFamily="2" charset="0"/>
                  <a:ea typeface="Rajdhani Semibold"/>
                  <a:cs typeface="Roboto Regular"/>
                  <a:sym typeface="Rajdhani Semibold"/>
                </a:rPr>
                <a:t>10</a:t>
              </a:r>
              <a:r>
                <a:rPr lang="en-US" sz="1300" b="1" kern="0" spc="-66" dirty="0">
                  <a:solidFill>
                    <a:srgbClr val="242724"/>
                  </a:solidFill>
                  <a:latin typeface="Montserrat" panose="00000500000000000000" pitchFamily="2" charset="0"/>
                  <a:ea typeface="Rajdhani Semibold"/>
                  <a:cs typeface="Roboto Regular"/>
                  <a:sym typeface="Rajdhani Semibold"/>
                </a:rPr>
                <a:t> </a:t>
              </a:r>
              <a:br>
                <a:rPr lang="en-US" sz="1300" kern="0" spc="-66" dirty="0">
                  <a:solidFill>
                    <a:srgbClr val="242724"/>
                  </a:solidFill>
                  <a:latin typeface="Montserrat" panose="00000500000000000000" pitchFamily="2" charset="0"/>
                  <a:ea typeface="Rajdhani Semibold"/>
                  <a:cs typeface="Roboto Regular"/>
                  <a:sym typeface="Rajdhani Semibold"/>
                </a:rPr>
              </a:br>
              <a:r>
                <a:rPr lang="en-US" sz="1300" kern="0" spc="-66" dirty="0">
                  <a:solidFill>
                    <a:srgbClr val="242724"/>
                  </a:solidFill>
                  <a:latin typeface="Montserrat" panose="00000500000000000000" pitchFamily="2" charset="0"/>
                  <a:ea typeface="Rajdhani Semibold"/>
                  <a:cs typeface="Roboto Regular"/>
                  <a:sym typeface="Rajdhani Semibold"/>
                </a:rPr>
                <a:t>focus groups offered and scheduled for staff, students, hearing board members and the entire MSU community</a:t>
              </a:r>
            </a:p>
            <a:p>
              <a:pPr marR="0" lvl="0" algn="ctr" defTabSz="914400" eaLnBrk="1" fontAlgn="auto" latinLnBrk="0" hangingPunct="1">
                <a:lnSpc>
                  <a:spcPct val="90000"/>
                </a:lnSpc>
                <a:spcBef>
                  <a:spcPts val="0"/>
                </a:spcBef>
                <a:spcAft>
                  <a:spcPts val="600"/>
                </a:spcAft>
                <a:buClrTx/>
                <a:buSzTx/>
                <a:tabLst/>
                <a:defRPr sz="1800"/>
              </a:pPr>
              <a:endParaRPr kumimoji="0" lang="en-US" sz="1300" b="1" i="0" u="none" strike="noStrike" kern="0" cap="none" spc="-66" normalizeH="0" baseline="0" noProof="0" dirty="0">
                <a:ln>
                  <a:noFill/>
                </a:ln>
                <a:solidFill>
                  <a:srgbClr val="18453B"/>
                </a:solidFill>
                <a:effectLst/>
                <a:uLnTx/>
                <a:uFillTx/>
                <a:latin typeface="Montserrat" panose="00000500000000000000" pitchFamily="2" charset="0"/>
                <a:ea typeface="Rajdhani Semibold"/>
                <a:cs typeface="Roboto Regular"/>
                <a:sym typeface="Rajdhani Semibold"/>
              </a:endParaRPr>
            </a:p>
            <a:p>
              <a:pPr marR="0" lvl="0" algn="ctr" defTabSz="914400" eaLnBrk="1" fontAlgn="auto" latinLnBrk="0" hangingPunct="1">
                <a:lnSpc>
                  <a:spcPct val="90000"/>
                </a:lnSpc>
                <a:spcBef>
                  <a:spcPts val="0"/>
                </a:spcBef>
                <a:spcAft>
                  <a:spcPts val="600"/>
                </a:spcAft>
                <a:buClrTx/>
                <a:buSzTx/>
                <a:tabLst/>
                <a:defRPr sz="1800"/>
              </a:pPr>
              <a:r>
                <a:rPr kumimoji="0" lang="en-US" sz="1300" b="1" i="0" u="none" strike="noStrike" kern="0" cap="none" spc="-66" normalizeH="0" baseline="0" noProof="0" dirty="0">
                  <a:ln>
                    <a:noFill/>
                  </a:ln>
                  <a:solidFill>
                    <a:srgbClr val="18453B"/>
                  </a:solidFill>
                  <a:effectLst/>
                  <a:uLnTx/>
                  <a:uFillTx/>
                  <a:latin typeface="Montserrat" panose="00000500000000000000" pitchFamily="2" charset="0"/>
                  <a:ea typeface="Rajdhani Semibold"/>
                  <a:cs typeface="Roboto Regular"/>
                  <a:sym typeface="Rajdhani Semibold"/>
                </a:rPr>
                <a:t>23</a:t>
              </a:r>
              <a:r>
                <a:rPr kumimoji="0" lang="en-US" sz="1300" b="1"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 </a:t>
              </a:r>
              <a:b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br>
              <a: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total focus group attendees</a:t>
              </a:r>
            </a:p>
            <a:p>
              <a:pPr marL="194310" marR="0" lvl="0" indent="0" defTabSz="914400" eaLnBrk="1" fontAlgn="auto" latinLnBrk="0" hangingPunct="1">
                <a:lnSpc>
                  <a:spcPct val="90000"/>
                </a:lnSpc>
                <a:spcBef>
                  <a:spcPts val="0"/>
                </a:spcBef>
                <a:spcAft>
                  <a:spcPts val="60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p:txBody>
        </p:sp>
      </p:grpSp>
      <p:grpSp>
        <p:nvGrpSpPr>
          <p:cNvPr id="79" name="Group 78">
            <a:extLst>
              <a:ext uri="{FF2B5EF4-FFF2-40B4-BE49-F238E27FC236}">
                <a16:creationId xmlns:a16="http://schemas.microsoft.com/office/drawing/2014/main" id="{57BCD25F-5A7D-1B60-AE25-7AE3571EC140}"/>
              </a:ext>
            </a:extLst>
          </p:cNvPr>
          <p:cNvGrpSpPr/>
          <p:nvPr/>
        </p:nvGrpSpPr>
        <p:grpSpPr>
          <a:xfrm>
            <a:off x="88554" y="1956634"/>
            <a:ext cx="2173188" cy="2963286"/>
            <a:chOff x="4620516" y="1956634"/>
            <a:chExt cx="2173188" cy="2596317"/>
          </a:xfrm>
        </p:grpSpPr>
        <p:sp>
          <p:nvSpPr>
            <p:cNvPr id="66" name="Shape 1021">
              <a:extLst>
                <a:ext uri="{FF2B5EF4-FFF2-40B4-BE49-F238E27FC236}">
                  <a16:creationId xmlns:a16="http://schemas.microsoft.com/office/drawing/2014/main" id="{D4628BFB-94B8-1E7E-8ABB-706651824EB5}"/>
                </a:ext>
              </a:extLst>
            </p:cNvPr>
            <p:cNvSpPr/>
            <p:nvPr/>
          </p:nvSpPr>
          <p:spPr>
            <a:xfrm>
              <a:off x="4620516" y="1956634"/>
              <a:ext cx="2173188" cy="480469"/>
            </a:xfrm>
            <a:prstGeom prst="rect">
              <a:avLst/>
            </a:prstGeom>
            <a:solidFill>
              <a:srgbClr val="C1C5C8">
                <a:lumMod val="50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r>
                <a:rPr kumimoji="0" lang="en-US"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rPr>
                <a:t>INTERVIEWS</a:t>
              </a:r>
              <a:endParaRPr kumimoji="0"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endParaRPr>
            </a:p>
          </p:txBody>
        </p:sp>
        <p:sp>
          <p:nvSpPr>
            <p:cNvPr id="71" name="Shape 1021">
              <a:extLst>
                <a:ext uri="{FF2B5EF4-FFF2-40B4-BE49-F238E27FC236}">
                  <a16:creationId xmlns:a16="http://schemas.microsoft.com/office/drawing/2014/main" id="{BFB62F5F-9014-E952-E367-606F26C5AD04}"/>
                </a:ext>
              </a:extLst>
            </p:cNvPr>
            <p:cNvSpPr/>
            <p:nvPr/>
          </p:nvSpPr>
          <p:spPr>
            <a:xfrm>
              <a:off x="4620516" y="2472303"/>
              <a:ext cx="2173187" cy="2080648"/>
            </a:xfrm>
            <a:prstGeom prst="rect">
              <a:avLst/>
            </a:prstGeom>
            <a:solidFill>
              <a:srgbClr val="FFFFFF">
                <a:lumMod val="95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60325" marR="0" lvl="0" algn="ctr" defTabSz="914400" eaLnBrk="1" fontAlgn="auto" latinLnBrk="0" hangingPunct="1">
                <a:lnSpc>
                  <a:spcPct val="90000"/>
                </a:lnSpc>
                <a:spcBef>
                  <a:spcPts val="0"/>
                </a:spcBef>
                <a:spcAft>
                  <a:spcPts val="600"/>
                </a:spcAft>
                <a:buClrTx/>
                <a:buSzTx/>
                <a:tabLst/>
                <a:defRPr sz="1800"/>
              </a:pPr>
              <a:r>
                <a:rPr kumimoji="0" lang="en-US" sz="1300" b="1" i="0" u="none" strike="noStrike" kern="0" cap="none" spc="-66" normalizeH="0" baseline="0" noProof="0" dirty="0">
                  <a:ln>
                    <a:noFill/>
                  </a:ln>
                  <a:solidFill>
                    <a:srgbClr val="18453B"/>
                  </a:solidFill>
                  <a:effectLst/>
                  <a:uLnTx/>
                  <a:uFillTx/>
                  <a:latin typeface="Montserrat" panose="00000500000000000000" pitchFamily="2" charset="0"/>
                  <a:ea typeface="Rajdhani Semibold"/>
                  <a:cs typeface="Roboto Regular"/>
                  <a:sym typeface="Rajdhani Semibold"/>
                </a:rPr>
                <a:t>31</a:t>
              </a:r>
              <a:r>
                <a:rPr kumimoji="0" lang="en-US" sz="1300" b="1"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 </a:t>
              </a:r>
              <a:b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br>
              <a: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individual interviews conducted with university identified faculty, staff, and student leaders </a:t>
              </a:r>
              <a:endParaRPr kumimoji="0" lang="en-US" sz="1300" i="0" u="none" strike="noStrike" kern="0" cap="none" spc="-66" normalizeH="0" baseline="0" noProof="0" dirty="0">
                <a:ln>
                  <a:noFill/>
                </a:ln>
                <a:solidFill>
                  <a:srgbClr val="242724"/>
                </a:solidFill>
                <a:effectLst/>
                <a:uLnTx/>
                <a:uFillTx/>
                <a:latin typeface="Montserrat" panose="00000500000000000000" pitchFamily="2" charset="0"/>
                <a:sym typeface="Rajdhani Semibold"/>
              </a:endParaRPr>
            </a:p>
            <a:p>
              <a:pPr marL="480060" marR="0" lvl="0" indent="-285750" defTabSz="914400" eaLnBrk="1" fontAlgn="auto" latinLnBrk="0" hangingPunct="1">
                <a:lnSpc>
                  <a:spcPct val="90000"/>
                </a:lnSpc>
                <a:spcBef>
                  <a:spcPts val="0"/>
                </a:spcBef>
                <a:spcAft>
                  <a:spcPts val="600"/>
                </a:spcAft>
                <a:buClrTx/>
                <a:buSzTx/>
                <a:buFont typeface="Wingdings" panose="05000000000000000000" pitchFamily="2" charset="2"/>
                <a:buChar char="§"/>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377190" marR="0" lvl="0" indent="-182880" defTabSz="914400" eaLnBrk="1" fontAlgn="auto" latinLnBrk="0" hangingPunct="1">
                <a:lnSpc>
                  <a:spcPct val="90000"/>
                </a:lnSpc>
                <a:spcBef>
                  <a:spcPts val="0"/>
                </a:spcBef>
                <a:spcAft>
                  <a:spcPts val="600"/>
                </a:spcAft>
                <a:buClrTx/>
                <a:buSzTx/>
                <a:buFont typeface="Arial" panose="020B0604020202020204" pitchFamily="34" charset="0"/>
                <a:buChar char="•"/>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194310" marR="0" lvl="0" indent="0" defTabSz="914400" eaLnBrk="1" fontAlgn="auto" latinLnBrk="0" hangingPunct="1">
                <a:lnSpc>
                  <a:spcPct val="90000"/>
                </a:lnSpc>
                <a:spcBef>
                  <a:spcPts val="0"/>
                </a:spcBef>
                <a:spcAft>
                  <a:spcPts val="60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0" marR="0" lvl="0" indent="0" algn="ctr" defTabSz="914400" eaLnBrk="1" fontAlgn="auto" latinLnBrk="0" hangingPunct="1">
                <a:lnSpc>
                  <a:spcPct val="90000"/>
                </a:lnSpc>
                <a:spcBef>
                  <a:spcPts val="0"/>
                </a:spcBef>
                <a:spcAft>
                  <a:spcPts val="0"/>
                </a:spcAft>
                <a:buClrTx/>
                <a:buSzTx/>
                <a:buFontTx/>
                <a:buNone/>
                <a:tabLst/>
                <a:defRPr sz="1800"/>
              </a:pPr>
              <a:endParaRPr kumimoji="0"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p:txBody>
        </p:sp>
      </p:grpSp>
      <p:grpSp>
        <p:nvGrpSpPr>
          <p:cNvPr id="80" name="Group 79">
            <a:extLst>
              <a:ext uri="{FF2B5EF4-FFF2-40B4-BE49-F238E27FC236}">
                <a16:creationId xmlns:a16="http://schemas.microsoft.com/office/drawing/2014/main" id="{616AB473-3140-700E-04DC-396088E1EC75}"/>
              </a:ext>
            </a:extLst>
          </p:cNvPr>
          <p:cNvGrpSpPr/>
          <p:nvPr/>
        </p:nvGrpSpPr>
        <p:grpSpPr>
          <a:xfrm>
            <a:off x="6882257" y="1957286"/>
            <a:ext cx="2173189" cy="2962541"/>
            <a:chOff x="6882257" y="1957287"/>
            <a:chExt cx="2173189" cy="2595664"/>
          </a:xfrm>
        </p:grpSpPr>
        <p:sp>
          <p:nvSpPr>
            <p:cNvPr id="68" name="Shape 1021">
              <a:extLst>
                <a:ext uri="{FF2B5EF4-FFF2-40B4-BE49-F238E27FC236}">
                  <a16:creationId xmlns:a16="http://schemas.microsoft.com/office/drawing/2014/main" id="{A234601D-1CB4-2F8D-2990-B7BBA57913CE}"/>
                </a:ext>
              </a:extLst>
            </p:cNvPr>
            <p:cNvSpPr/>
            <p:nvPr/>
          </p:nvSpPr>
          <p:spPr>
            <a:xfrm>
              <a:off x="6882259" y="1957287"/>
              <a:ext cx="2173187" cy="480469"/>
            </a:xfrm>
            <a:prstGeom prst="rect">
              <a:avLst/>
            </a:prstGeom>
            <a:solidFill>
              <a:srgbClr val="C1C5C8">
                <a:lumMod val="50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sz="1800"/>
              </a:pPr>
              <a:r>
                <a:rPr lang="en-US" sz="1400" b="1" kern="0" spc="-66" dirty="0">
                  <a:solidFill>
                    <a:srgbClr val="FFFFFF"/>
                  </a:solidFill>
                  <a:latin typeface="Montserrat" panose="00000500000000000000" pitchFamily="2" charset="0"/>
                  <a:ea typeface="Rajdhani Semibold"/>
                  <a:cs typeface="Roboto Regular"/>
                  <a:sym typeface="Rajdhani Semibold"/>
                </a:rPr>
                <a:t>ENGAGEMENT</a:t>
              </a:r>
              <a:endParaRPr kumimoji="0" lang="en-US"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endParaRPr>
            </a:p>
            <a:p>
              <a:pPr marL="0" marR="0" lvl="0" indent="0" algn="ctr" defTabSz="914400" eaLnBrk="1" fontAlgn="auto" latinLnBrk="0" hangingPunct="1">
                <a:lnSpc>
                  <a:spcPct val="90000"/>
                </a:lnSpc>
                <a:spcBef>
                  <a:spcPts val="0"/>
                </a:spcBef>
                <a:spcAft>
                  <a:spcPts val="0"/>
                </a:spcAft>
                <a:buClrTx/>
                <a:buSzTx/>
                <a:buFontTx/>
                <a:buNone/>
                <a:tabLst/>
                <a:defRPr sz="1800"/>
              </a:pPr>
              <a:r>
                <a:rPr kumimoji="0" lang="en-US" sz="1400" b="1" i="0" u="none" strike="noStrike" kern="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rPr>
                <a:t>ADMINISTRATION</a:t>
              </a:r>
              <a:endParaRPr kumimoji="0" sz="1400" b="1" i="0" u="none" strike="noStrike" kern="0" cap="none" spc="-66" normalizeH="0" baseline="30000" noProof="0" dirty="0">
                <a:ln>
                  <a:noFill/>
                </a:ln>
                <a:solidFill>
                  <a:srgbClr val="FFFFFF"/>
                </a:solidFill>
                <a:effectLst/>
                <a:uLnTx/>
                <a:uFillTx/>
                <a:latin typeface="Montserrat" panose="00000500000000000000" pitchFamily="2" charset="0"/>
                <a:ea typeface="Rajdhani Semibold"/>
                <a:cs typeface="Roboto Regular"/>
                <a:sym typeface="Rajdhani Semibold"/>
              </a:endParaRPr>
            </a:p>
          </p:txBody>
        </p:sp>
        <p:sp>
          <p:nvSpPr>
            <p:cNvPr id="73" name="Shape 1021">
              <a:extLst>
                <a:ext uri="{FF2B5EF4-FFF2-40B4-BE49-F238E27FC236}">
                  <a16:creationId xmlns:a16="http://schemas.microsoft.com/office/drawing/2014/main" id="{AF78B7C5-B69B-AFEE-5258-2AD053D8686A}"/>
                </a:ext>
              </a:extLst>
            </p:cNvPr>
            <p:cNvSpPr/>
            <p:nvPr/>
          </p:nvSpPr>
          <p:spPr>
            <a:xfrm>
              <a:off x="6882257" y="2472303"/>
              <a:ext cx="2173187" cy="2080648"/>
            </a:xfrm>
            <a:prstGeom prst="rect">
              <a:avLst/>
            </a:prstGeom>
            <a:solidFill>
              <a:srgbClr val="FFFFFF">
                <a:lumMod val="95000"/>
              </a:srgbClr>
            </a:solidFill>
            <a:ln w="12700" cap="flat">
              <a:solidFill>
                <a:srgbClr val="FFFFFF"/>
              </a:solid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p>
              <a:pPr marL="285750" marR="0" lvl="0" indent="-285750" algn="ctr" defTabSz="914400" eaLnBrk="1" fontAlgn="auto" latinLnBrk="0" hangingPunct="1">
                <a:lnSpc>
                  <a:spcPct val="90000"/>
                </a:lnSpc>
                <a:spcBef>
                  <a:spcPts val="0"/>
                </a:spcBef>
                <a:spcAft>
                  <a:spcPts val="0"/>
                </a:spcAft>
                <a:buClrTx/>
                <a:buSzTx/>
                <a:buFont typeface="Wingdings" panose="05000000000000000000" pitchFamily="2" charset="2"/>
                <a:buChar char="§"/>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R="0" lvl="0" algn="ctr" defTabSz="914400" eaLnBrk="1" fontAlgn="auto" latinLnBrk="0" hangingPunct="1">
                <a:lnSpc>
                  <a:spcPct val="90000"/>
                </a:lnSpc>
                <a:spcBef>
                  <a:spcPts val="0"/>
                </a:spcBef>
                <a:spcAft>
                  <a:spcPts val="600"/>
                </a:spcAft>
                <a:buClrTx/>
                <a:buSzTx/>
                <a:tabLst/>
                <a:defRPr sz="1800"/>
              </a:pPr>
              <a:r>
                <a:rPr lang="en-US" sz="1300" b="1" kern="0" spc="-66" dirty="0">
                  <a:solidFill>
                    <a:srgbClr val="18453B"/>
                  </a:solidFill>
                  <a:latin typeface="Montserrat" panose="00000500000000000000" pitchFamily="2" charset="0"/>
                  <a:ea typeface="Rajdhani Semibold"/>
                  <a:cs typeface="Roboto Regular"/>
                  <a:sym typeface="Rajdhani Semibold"/>
                </a:rPr>
                <a:t>5</a:t>
              </a:r>
              <a:b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br>
              <a: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Student Code Revision Advisory Group (SCRAG) working meetings</a:t>
              </a:r>
              <a:b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br>
              <a:b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br>
              <a:r>
                <a:rPr lang="en-US" sz="1300" b="1" kern="0" spc="-66" dirty="0">
                  <a:solidFill>
                    <a:srgbClr val="18453B"/>
                  </a:solidFill>
                  <a:latin typeface="Montserrat" panose="00000500000000000000" pitchFamily="2" charset="0"/>
                  <a:ea typeface="Rajdhani Semibold"/>
                  <a:cs typeface="Roboto Regular"/>
                  <a:sym typeface="Rajdhani Semibold"/>
                </a:rPr>
                <a:t>Bi-weekly</a:t>
              </a:r>
              <a:r>
                <a:rPr lang="en-US" sz="1300" kern="0" spc="-66" dirty="0">
                  <a:solidFill>
                    <a:srgbClr val="242724"/>
                  </a:solidFill>
                  <a:latin typeface="Montserrat" panose="00000500000000000000" pitchFamily="2" charset="0"/>
                  <a:ea typeface="Rajdhani Semibold"/>
                  <a:cs typeface="Roboto Regular"/>
                  <a:sym typeface="Rajdhani Semibold"/>
                </a:rPr>
                <a:t> meetings with executive sponsors</a:t>
              </a:r>
              <a:br>
                <a:rPr lang="en-US" sz="1300" kern="0" spc="-66" dirty="0">
                  <a:solidFill>
                    <a:srgbClr val="242724"/>
                  </a:solidFill>
                  <a:latin typeface="Montserrat" panose="00000500000000000000" pitchFamily="2" charset="0"/>
                  <a:ea typeface="Rajdhani Semibold"/>
                  <a:cs typeface="Roboto Regular"/>
                  <a:sym typeface="Rajdhani Semibold"/>
                </a:rPr>
              </a:br>
              <a:br>
                <a:rPr lang="en-US" sz="1300" kern="0" spc="-66" dirty="0">
                  <a:solidFill>
                    <a:srgbClr val="242724"/>
                  </a:solidFill>
                  <a:latin typeface="Montserrat" panose="00000500000000000000" pitchFamily="2" charset="0"/>
                  <a:ea typeface="Rajdhani Semibold"/>
                  <a:cs typeface="Roboto Regular"/>
                  <a:sym typeface="Rajdhani Semibold"/>
                </a:rPr>
              </a:br>
              <a: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Full day </a:t>
              </a:r>
              <a:r>
                <a:rPr kumimoji="0" lang="en-US" sz="1300" b="1" i="0" u="none" strike="noStrike" kern="0" cap="none" spc="-66" normalizeH="0" baseline="0" noProof="0" dirty="0">
                  <a:ln>
                    <a:noFill/>
                  </a:ln>
                  <a:solidFill>
                    <a:srgbClr val="18453B"/>
                  </a:solidFill>
                  <a:effectLst/>
                  <a:uLnTx/>
                  <a:uFillTx/>
                  <a:latin typeface="Montserrat" panose="00000500000000000000" pitchFamily="2" charset="0"/>
                  <a:ea typeface="Rajdhani Semibold"/>
                  <a:cs typeface="Roboto Regular"/>
                  <a:sym typeface="Rajdhani Semibold"/>
                </a:rPr>
                <a:t>on-site working meeting </a:t>
              </a:r>
              <a:r>
                <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rPr>
                <a:t>with </a:t>
              </a:r>
              <a:r>
                <a:rPr lang="en-US" sz="1300" kern="0" spc="-66" dirty="0">
                  <a:solidFill>
                    <a:srgbClr val="242724"/>
                  </a:solidFill>
                  <a:latin typeface="Montserrat" panose="00000500000000000000" pitchFamily="2" charset="0"/>
                  <a:ea typeface="Rajdhani Semibold"/>
                  <a:cs typeface="Roboto Regular"/>
                  <a:sym typeface="Rajdhani Semibold"/>
                </a:rPr>
                <a:t>executive sponsors in June 2023</a:t>
              </a:r>
              <a:endParaRPr kumimoji="0" lang="en-US" sz="13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0" marR="0" lvl="0" indent="0" algn="ctr" defTabSz="914400" eaLnBrk="1" fontAlgn="auto" latinLnBrk="0" hangingPunct="1">
                <a:lnSpc>
                  <a:spcPct val="90000"/>
                </a:lnSpc>
                <a:spcBef>
                  <a:spcPts val="0"/>
                </a:spcBef>
                <a:spcAft>
                  <a:spcPts val="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194310" marR="0" lvl="0" indent="0" defTabSz="914400" eaLnBrk="1" fontAlgn="auto" latinLnBrk="0" hangingPunct="1">
                <a:lnSpc>
                  <a:spcPct val="90000"/>
                </a:lnSpc>
                <a:spcBef>
                  <a:spcPts val="0"/>
                </a:spcBef>
                <a:spcAft>
                  <a:spcPts val="600"/>
                </a:spcAft>
                <a:buClrTx/>
                <a:buSzTx/>
                <a:buFontTx/>
                <a:buNone/>
                <a:tabLst/>
                <a:defRPr sz="1800"/>
              </a:pPr>
              <a:endParaRPr kumimoji="0" lang="en-US" sz="1400" i="0" u="none" strike="noStrike" kern="0" cap="none" spc="-66" normalizeH="0" baseline="3000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377190" marR="0" lvl="0" indent="-182880" defTabSz="914400" eaLnBrk="1" fontAlgn="auto" latinLnBrk="0" hangingPunct="1">
                <a:lnSpc>
                  <a:spcPct val="90000"/>
                </a:lnSpc>
                <a:spcBef>
                  <a:spcPts val="0"/>
                </a:spcBef>
                <a:spcAft>
                  <a:spcPts val="600"/>
                </a:spcAft>
                <a:buClrTx/>
                <a:buSzTx/>
                <a:buFont typeface="Arial" panose="020B0604020202020204" pitchFamily="34" charset="0"/>
                <a:buChar char="•"/>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377190" marR="0" lvl="0" indent="-182880" defTabSz="914400" eaLnBrk="1" fontAlgn="auto" latinLnBrk="0" hangingPunct="1">
                <a:lnSpc>
                  <a:spcPct val="90000"/>
                </a:lnSpc>
                <a:spcBef>
                  <a:spcPts val="0"/>
                </a:spcBef>
                <a:spcAft>
                  <a:spcPts val="600"/>
                </a:spcAft>
                <a:buClrTx/>
                <a:buSzTx/>
                <a:buFont typeface="Arial" panose="020B0604020202020204" pitchFamily="34" charset="0"/>
                <a:buChar char="•"/>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194310" marR="0" lvl="0" indent="0" defTabSz="914400" eaLnBrk="1" fontAlgn="auto" latinLnBrk="0" hangingPunct="1">
                <a:lnSpc>
                  <a:spcPct val="90000"/>
                </a:lnSpc>
                <a:spcBef>
                  <a:spcPts val="0"/>
                </a:spcBef>
                <a:spcAft>
                  <a:spcPts val="60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0" marR="0" lvl="0" indent="0" algn="ctr" defTabSz="914400" eaLnBrk="1" fontAlgn="auto" latinLnBrk="0" hangingPunct="1">
                <a:lnSpc>
                  <a:spcPct val="90000"/>
                </a:lnSpc>
                <a:spcBef>
                  <a:spcPts val="0"/>
                </a:spcBef>
                <a:spcAft>
                  <a:spcPts val="0"/>
                </a:spcAft>
                <a:buClrTx/>
                <a:buSzTx/>
                <a:buFontTx/>
                <a:buNone/>
                <a:tabLst/>
                <a:defRPr sz="1800"/>
              </a:pPr>
              <a:endParaRPr kumimoji="0" lang="en-US"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a:p>
              <a:pPr marL="0" marR="0" lvl="0" indent="0" algn="ctr" defTabSz="914400" eaLnBrk="1" fontAlgn="auto" latinLnBrk="0" hangingPunct="1">
                <a:lnSpc>
                  <a:spcPct val="90000"/>
                </a:lnSpc>
                <a:spcBef>
                  <a:spcPts val="0"/>
                </a:spcBef>
                <a:spcAft>
                  <a:spcPts val="0"/>
                </a:spcAft>
                <a:buClrTx/>
                <a:buSzTx/>
                <a:buFontTx/>
                <a:buNone/>
                <a:tabLst/>
                <a:defRPr sz="1800"/>
              </a:pPr>
              <a:endParaRPr kumimoji="0" sz="1400" i="0" u="none" strike="noStrike" kern="0" cap="none" spc="-66" normalizeH="0" baseline="0" noProof="0" dirty="0">
                <a:ln>
                  <a:noFill/>
                </a:ln>
                <a:solidFill>
                  <a:srgbClr val="242724"/>
                </a:solidFill>
                <a:effectLst/>
                <a:uLnTx/>
                <a:uFillTx/>
                <a:latin typeface="Montserrat" panose="00000500000000000000" pitchFamily="2" charset="0"/>
                <a:ea typeface="Rajdhani Semibold"/>
                <a:cs typeface="Roboto Regular"/>
                <a:sym typeface="Rajdhani Semibold"/>
              </a:endParaRPr>
            </a:p>
          </p:txBody>
        </p:sp>
      </p:grpSp>
    </p:spTree>
    <p:extLst>
      <p:ext uri="{BB962C8B-B14F-4D97-AF65-F5344CB8AC3E}">
        <p14:creationId xmlns:p14="http://schemas.microsoft.com/office/powerpoint/2010/main" val="319713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34B9D4-94E7-B5AA-EB51-0D000140F1E0}"/>
              </a:ext>
            </a:extLst>
          </p:cNvPr>
          <p:cNvSpPr>
            <a:spLocks noGrp="1"/>
          </p:cNvSpPr>
          <p:nvPr>
            <p:ph type="title"/>
          </p:nvPr>
        </p:nvSpPr>
        <p:spPr/>
        <p:txBody>
          <a:bodyPr/>
          <a:lstStyle/>
          <a:p>
            <a:r>
              <a:rPr lang="en-US" dirty="0">
                <a:solidFill>
                  <a:srgbClr val="18453B"/>
                </a:solidFill>
              </a:rPr>
              <a:t>Original &amp; Amended Project Timeline</a:t>
            </a:r>
          </a:p>
        </p:txBody>
      </p:sp>
      <p:graphicFrame>
        <p:nvGraphicFramePr>
          <p:cNvPr id="8" name="Table 7">
            <a:extLst>
              <a:ext uri="{FF2B5EF4-FFF2-40B4-BE49-F238E27FC236}">
                <a16:creationId xmlns:a16="http://schemas.microsoft.com/office/drawing/2014/main" id="{DF2938EE-FD76-7D92-F4B4-DAA40F57D2C8}"/>
              </a:ext>
            </a:extLst>
          </p:cNvPr>
          <p:cNvGraphicFramePr>
            <a:graphicFrameLocks noGrp="1"/>
          </p:cNvGraphicFramePr>
          <p:nvPr>
            <p:extLst>
              <p:ext uri="{D42A27DB-BD31-4B8C-83A1-F6EECF244321}">
                <p14:modId xmlns:p14="http://schemas.microsoft.com/office/powerpoint/2010/main" val="1342724040"/>
              </p:ext>
            </p:extLst>
          </p:nvPr>
        </p:nvGraphicFramePr>
        <p:xfrm>
          <a:off x="297180" y="1608001"/>
          <a:ext cx="8478530" cy="2427639"/>
        </p:xfrm>
        <a:graphic>
          <a:graphicData uri="http://schemas.openxmlformats.org/drawingml/2006/table">
            <a:tbl>
              <a:tblPr firstRow="1" bandRow="1">
                <a:tableStyleId>{5C22544A-7EE6-4342-B048-85BDC9FD1C3A}</a:tableStyleId>
              </a:tblPr>
              <a:tblGrid>
                <a:gridCol w="1534866">
                  <a:extLst>
                    <a:ext uri="{9D8B030D-6E8A-4147-A177-3AD203B41FA5}">
                      <a16:colId xmlns:a16="http://schemas.microsoft.com/office/drawing/2014/main" val="2122781621"/>
                    </a:ext>
                  </a:extLst>
                </a:gridCol>
                <a:gridCol w="365456">
                  <a:extLst>
                    <a:ext uri="{9D8B030D-6E8A-4147-A177-3AD203B41FA5}">
                      <a16:colId xmlns:a16="http://schemas.microsoft.com/office/drawing/2014/main" val="3298836801"/>
                    </a:ext>
                  </a:extLst>
                </a:gridCol>
                <a:gridCol w="365456">
                  <a:extLst>
                    <a:ext uri="{9D8B030D-6E8A-4147-A177-3AD203B41FA5}">
                      <a16:colId xmlns:a16="http://schemas.microsoft.com/office/drawing/2014/main" val="3529096127"/>
                    </a:ext>
                  </a:extLst>
                </a:gridCol>
                <a:gridCol w="365456">
                  <a:extLst>
                    <a:ext uri="{9D8B030D-6E8A-4147-A177-3AD203B41FA5}">
                      <a16:colId xmlns:a16="http://schemas.microsoft.com/office/drawing/2014/main" val="4031718762"/>
                    </a:ext>
                  </a:extLst>
                </a:gridCol>
                <a:gridCol w="365456">
                  <a:extLst>
                    <a:ext uri="{9D8B030D-6E8A-4147-A177-3AD203B41FA5}">
                      <a16:colId xmlns:a16="http://schemas.microsoft.com/office/drawing/2014/main" val="3851613734"/>
                    </a:ext>
                  </a:extLst>
                </a:gridCol>
                <a:gridCol w="365456">
                  <a:extLst>
                    <a:ext uri="{9D8B030D-6E8A-4147-A177-3AD203B41FA5}">
                      <a16:colId xmlns:a16="http://schemas.microsoft.com/office/drawing/2014/main" val="282687471"/>
                    </a:ext>
                  </a:extLst>
                </a:gridCol>
                <a:gridCol w="365456">
                  <a:extLst>
                    <a:ext uri="{9D8B030D-6E8A-4147-A177-3AD203B41FA5}">
                      <a16:colId xmlns:a16="http://schemas.microsoft.com/office/drawing/2014/main" val="2950254594"/>
                    </a:ext>
                  </a:extLst>
                </a:gridCol>
                <a:gridCol w="365456">
                  <a:extLst>
                    <a:ext uri="{9D8B030D-6E8A-4147-A177-3AD203B41FA5}">
                      <a16:colId xmlns:a16="http://schemas.microsoft.com/office/drawing/2014/main" val="876135822"/>
                    </a:ext>
                  </a:extLst>
                </a:gridCol>
                <a:gridCol w="365456">
                  <a:extLst>
                    <a:ext uri="{9D8B030D-6E8A-4147-A177-3AD203B41FA5}">
                      <a16:colId xmlns:a16="http://schemas.microsoft.com/office/drawing/2014/main" val="2762230363"/>
                    </a:ext>
                  </a:extLst>
                </a:gridCol>
                <a:gridCol w="365456">
                  <a:extLst>
                    <a:ext uri="{9D8B030D-6E8A-4147-A177-3AD203B41FA5}">
                      <a16:colId xmlns:a16="http://schemas.microsoft.com/office/drawing/2014/main" val="850252968"/>
                    </a:ext>
                  </a:extLst>
                </a:gridCol>
                <a:gridCol w="365456">
                  <a:extLst>
                    <a:ext uri="{9D8B030D-6E8A-4147-A177-3AD203B41FA5}">
                      <a16:colId xmlns:a16="http://schemas.microsoft.com/office/drawing/2014/main" val="1294768069"/>
                    </a:ext>
                  </a:extLst>
                </a:gridCol>
                <a:gridCol w="365456">
                  <a:extLst>
                    <a:ext uri="{9D8B030D-6E8A-4147-A177-3AD203B41FA5}">
                      <a16:colId xmlns:a16="http://schemas.microsoft.com/office/drawing/2014/main" val="1933588938"/>
                    </a:ext>
                  </a:extLst>
                </a:gridCol>
                <a:gridCol w="365456">
                  <a:extLst>
                    <a:ext uri="{9D8B030D-6E8A-4147-A177-3AD203B41FA5}">
                      <a16:colId xmlns:a16="http://schemas.microsoft.com/office/drawing/2014/main" val="2140269902"/>
                    </a:ext>
                  </a:extLst>
                </a:gridCol>
                <a:gridCol w="365456">
                  <a:extLst>
                    <a:ext uri="{9D8B030D-6E8A-4147-A177-3AD203B41FA5}">
                      <a16:colId xmlns:a16="http://schemas.microsoft.com/office/drawing/2014/main" val="2700758422"/>
                    </a:ext>
                  </a:extLst>
                </a:gridCol>
                <a:gridCol w="365456">
                  <a:extLst>
                    <a:ext uri="{9D8B030D-6E8A-4147-A177-3AD203B41FA5}">
                      <a16:colId xmlns:a16="http://schemas.microsoft.com/office/drawing/2014/main" val="3391723444"/>
                    </a:ext>
                  </a:extLst>
                </a:gridCol>
                <a:gridCol w="365456">
                  <a:extLst>
                    <a:ext uri="{9D8B030D-6E8A-4147-A177-3AD203B41FA5}">
                      <a16:colId xmlns:a16="http://schemas.microsoft.com/office/drawing/2014/main" val="1998063065"/>
                    </a:ext>
                  </a:extLst>
                </a:gridCol>
                <a:gridCol w="365456">
                  <a:extLst>
                    <a:ext uri="{9D8B030D-6E8A-4147-A177-3AD203B41FA5}">
                      <a16:colId xmlns:a16="http://schemas.microsoft.com/office/drawing/2014/main" val="563588204"/>
                    </a:ext>
                  </a:extLst>
                </a:gridCol>
                <a:gridCol w="365456">
                  <a:extLst>
                    <a:ext uri="{9D8B030D-6E8A-4147-A177-3AD203B41FA5}">
                      <a16:colId xmlns:a16="http://schemas.microsoft.com/office/drawing/2014/main" val="2828871816"/>
                    </a:ext>
                  </a:extLst>
                </a:gridCol>
                <a:gridCol w="365456">
                  <a:extLst>
                    <a:ext uri="{9D8B030D-6E8A-4147-A177-3AD203B41FA5}">
                      <a16:colId xmlns:a16="http://schemas.microsoft.com/office/drawing/2014/main" val="545461656"/>
                    </a:ext>
                  </a:extLst>
                </a:gridCol>
                <a:gridCol w="365456">
                  <a:extLst>
                    <a:ext uri="{9D8B030D-6E8A-4147-A177-3AD203B41FA5}">
                      <a16:colId xmlns:a16="http://schemas.microsoft.com/office/drawing/2014/main" val="2713361206"/>
                    </a:ext>
                  </a:extLst>
                </a:gridCol>
              </a:tblGrid>
              <a:tr h="272703">
                <a:tc rowSpan="2">
                  <a:txBody>
                    <a:bodyPr/>
                    <a:lstStyle/>
                    <a:p>
                      <a:pPr marL="0" marR="0" lvl="0" indent="0" algn="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ysClr val="windowText" lastClr="000000"/>
                          </a:solidFill>
                          <a:latin typeface="Montserrat" pitchFamily="2" charset="0"/>
                        </a:rPr>
                        <a:t>Month/Year</a:t>
                      </a:r>
                    </a:p>
                  </a:txBody>
                  <a:tcPr marL="45720" marR="45720" marT="9144" marB="9144"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chemeClr val="bg1"/>
                          </a:solidFill>
                          <a:latin typeface="Montserrat" pitchFamily="2" charset="0"/>
                        </a:rPr>
                        <a:t>2022</a:t>
                      </a:r>
                    </a:p>
                  </a:txBody>
                  <a:tcPr marL="45720" marR="4572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1</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2</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3</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4</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12">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chemeClr val="bg1"/>
                          </a:solidFill>
                          <a:latin typeface="Montserrat" pitchFamily="2" charset="0"/>
                        </a:rPr>
                        <a:t>2023</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6</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7</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8</a:t>
                      </a: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a:solidFill>
                          <a:schemeClr val="bg1"/>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2">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chemeClr val="bg1"/>
                          </a:solidFill>
                          <a:latin typeface="Montserrat" pitchFamily="2" charset="0"/>
                        </a:rPr>
                        <a:t>2024</a:t>
                      </a: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dirty="0">
                        <a:solidFill>
                          <a:srgbClr val="18453B"/>
                        </a:solidFill>
                        <a:latin typeface="Montserrat" pitchFamily="2" charset="0"/>
                      </a:endParaRP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642038175"/>
                  </a:ext>
                </a:extLst>
              </a:tr>
              <a:tr h="307848">
                <a:tc vMerge="1">
                  <a:txBody>
                    <a:bodyPr/>
                    <a:lstStyle/>
                    <a:p>
                      <a:pPr marL="0" marR="0" lvl="0" indent="0" algn="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a:solidFill>
                          <a:sysClr val="windowText" lastClr="000000"/>
                        </a:solidFill>
                      </a:endParaRPr>
                    </a:p>
                  </a:txBody>
                  <a:tcPr marL="45720" marR="45720" marT="9144" marB="9144" anchor="ctr">
                    <a:lnL w="28575" cap="flat" cmpd="sng" algn="ctr">
                      <a:no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AUG</a:t>
                      </a:r>
                    </a:p>
                  </a:txBody>
                  <a:tcPr marL="45720" marR="4572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SEP</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OCT</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NOV</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DEC</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JAN</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FEB</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MAR</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APR</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MAY</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JUN</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JUL</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AUG</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SEP</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OCT</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NOV</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DEC</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JAN</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dirty="0">
                          <a:solidFill>
                            <a:schemeClr val="bg1"/>
                          </a:solidFill>
                          <a:latin typeface="Montserrat" pitchFamily="2" charset="0"/>
                        </a:rPr>
                        <a:t>FEB</a:t>
                      </a: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18314533"/>
                  </a:ext>
                </a:extLst>
              </a:tr>
              <a:tr h="307848">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kern="1200" dirty="0">
                          <a:solidFill>
                            <a:schemeClr val="tx2"/>
                          </a:solidFill>
                          <a:latin typeface="Montserrat" pitchFamily="2" charset="0"/>
                          <a:ea typeface="+mn-ea"/>
                          <a:cs typeface="+mn-cs"/>
                        </a:rPr>
                        <a:t>Phase 1: </a:t>
                      </a:r>
                      <a:r>
                        <a:rPr lang="en-US" sz="950" b="0" i="0" kern="1200" dirty="0">
                          <a:solidFill>
                            <a:schemeClr val="tx2"/>
                          </a:solidFill>
                          <a:latin typeface="Montserrat" pitchFamily="2" charset="0"/>
                          <a:ea typeface="+mn-ea"/>
                          <a:cs typeface="+mn-cs"/>
                        </a:rPr>
                        <a:t>Project Initiation &amp; Planning</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a:solidFill>
                          <a:schemeClr val="tx1"/>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extLst>
                  <a:ext uri="{0D108BD9-81ED-4DB2-BD59-A6C34878D82A}">
                    <a16:rowId xmlns:a16="http://schemas.microsoft.com/office/drawing/2014/main" val="309107987"/>
                  </a:ext>
                </a:extLst>
              </a:tr>
              <a:tr h="307848">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kern="1200" dirty="0">
                          <a:solidFill>
                            <a:schemeClr val="tx2"/>
                          </a:solidFill>
                          <a:latin typeface="Montserrat" pitchFamily="2" charset="0"/>
                          <a:ea typeface="+mn-ea"/>
                          <a:cs typeface="+mn-cs"/>
                        </a:rPr>
                        <a:t>Phase 2: </a:t>
                      </a:r>
                      <a:r>
                        <a:rPr lang="en-US" sz="950" b="0" i="0" kern="1200" dirty="0">
                          <a:solidFill>
                            <a:schemeClr val="tx2"/>
                          </a:solidFill>
                          <a:latin typeface="Montserrat" pitchFamily="2" charset="0"/>
                          <a:ea typeface="+mn-ea"/>
                          <a:cs typeface="+mn-cs"/>
                        </a:rPr>
                        <a:t>Current State Assessment</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a:solidFill>
                          <a:schemeClr val="tx1"/>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bg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extLst>
                  <a:ext uri="{0D108BD9-81ED-4DB2-BD59-A6C34878D82A}">
                    <a16:rowId xmlns:a16="http://schemas.microsoft.com/office/drawing/2014/main" val="1803002419"/>
                  </a:ext>
                </a:extLst>
              </a:tr>
              <a:tr h="307848">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kern="1200" dirty="0">
                          <a:solidFill>
                            <a:schemeClr val="tx2"/>
                          </a:solidFill>
                          <a:latin typeface="Montserrat" pitchFamily="2" charset="0"/>
                          <a:ea typeface="+mn-ea"/>
                          <a:cs typeface="+mn-cs"/>
                        </a:rPr>
                        <a:t>Phase 3: </a:t>
                      </a:r>
                      <a:r>
                        <a:rPr lang="en-US" sz="950" b="0" i="0" kern="1200" dirty="0">
                          <a:solidFill>
                            <a:schemeClr val="tx2"/>
                          </a:solidFill>
                          <a:latin typeface="Montserrat" pitchFamily="2" charset="0"/>
                          <a:ea typeface="+mn-ea"/>
                          <a:cs typeface="+mn-cs"/>
                        </a:rPr>
                        <a:t>Constituent Assessment</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algn="ctr" fontAlgn="b"/>
                      <a:endParaRPr lang="en-US" sz="1600" b="0" i="0" u="none" strike="noStrike">
                        <a:solidFill>
                          <a:schemeClr val="tx1"/>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extLst>
                  <a:ext uri="{0D108BD9-81ED-4DB2-BD59-A6C34878D82A}">
                    <a16:rowId xmlns:a16="http://schemas.microsoft.com/office/drawing/2014/main" val="1787429376"/>
                  </a:ext>
                </a:extLst>
              </a:tr>
              <a:tr h="307848">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kern="1200" dirty="0">
                          <a:solidFill>
                            <a:schemeClr val="tx2"/>
                          </a:solidFill>
                          <a:latin typeface="Montserrat" pitchFamily="2" charset="0"/>
                          <a:ea typeface="+mn-ea"/>
                          <a:cs typeface="+mn-cs"/>
                        </a:rPr>
                        <a:t>Phase 4: </a:t>
                      </a:r>
                      <a:r>
                        <a:rPr lang="en-US" sz="950" b="0" i="0" kern="1200" dirty="0">
                          <a:solidFill>
                            <a:schemeClr val="tx2"/>
                          </a:solidFill>
                          <a:latin typeface="Montserrat" pitchFamily="2" charset="0"/>
                          <a:ea typeface="+mn-ea"/>
                          <a:cs typeface="+mn-cs"/>
                        </a:rPr>
                        <a:t>Draft &amp; Introduce Code</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extLst>
                  <a:ext uri="{0D108BD9-81ED-4DB2-BD59-A6C34878D82A}">
                    <a16:rowId xmlns:a16="http://schemas.microsoft.com/office/drawing/2014/main" val="3461838562"/>
                  </a:ext>
                </a:extLst>
              </a:tr>
              <a:tr h="307848">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kern="1200" dirty="0">
                          <a:solidFill>
                            <a:schemeClr val="tx2"/>
                          </a:solidFill>
                          <a:latin typeface="Montserrat" pitchFamily="2" charset="0"/>
                          <a:ea typeface="+mn-ea"/>
                          <a:cs typeface="+mn-cs"/>
                        </a:rPr>
                        <a:t>Phase 5a: </a:t>
                      </a:r>
                      <a:r>
                        <a:rPr lang="en-US" sz="950" b="0" i="0" kern="1200" dirty="0">
                          <a:solidFill>
                            <a:schemeClr val="tx2"/>
                          </a:solidFill>
                          <a:latin typeface="Montserrat" pitchFamily="2" charset="0"/>
                          <a:ea typeface="+mn-ea"/>
                          <a:cs typeface="+mn-cs"/>
                        </a:rPr>
                        <a:t>Iterate with Governance on Code </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algn="ctr" fontAlgn="b"/>
                      <a:endParaRPr lang="en-US" sz="1600" b="0" i="0" u="none" strike="noStrike">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wdUpDiag">
                      <a:fgClr>
                        <a:srgbClr val="18453B"/>
                      </a:fgClr>
                      <a:bgClr>
                        <a:schemeClr val="bg1"/>
                      </a:bgClr>
                    </a:patt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wdUpDiag">
                      <a:fgClr>
                        <a:srgbClr val="18453B"/>
                      </a:fgClr>
                      <a:bgClr>
                        <a:schemeClr val="bg1"/>
                      </a:bgClr>
                    </a:patt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wdUpDiag">
                      <a:fgClr>
                        <a:srgbClr val="18453B"/>
                      </a:fgClr>
                      <a:bgClr>
                        <a:schemeClr val="bg1"/>
                      </a:bgClr>
                    </a:patt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extLst>
                  <a:ext uri="{0D108BD9-81ED-4DB2-BD59-A6C34878D82A}">
                    <a16:rowId xmlns:a16="http://schemas.microsoft.com/office/drawing/2014/main" val="380714312"/>
                  </a:ext>
                </a:extLst>
              </a:tr>
              <a:tr h="307848">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kern="1200" dirty="0">
                          <a:solidFill>
                            <a:schemeClr val="tx2"/>
                          </a:solidFill>
                          <a:latin typeface="Montserrat" pitchFamily="2" charset="0"/>
                          <a:ea typeface="+mn-ea"/>
                          <a:cs typeface="+mn-cs"/>
                        </a:rPr>
                        <a:t>Phase 5b: </a:t>
                      </a:r>
                      <a:r>
                        <a:rPr lang="en-US" sz="950" b="0" i="0" kern="1200" dirty="0">
                          <a:solidFill>
                            <a:schemeClr val="tx2"/>
                          </a:solidFill>
                          <a:latin typeface="Montserrat" pitchFamily="2" charset="0"/>
                          <a:ea typeface="+mn-ea"/>
                          <a:cs typeface="+mn-cs"/>
                        </a:rPr>
                        <a:t>Formal Code Adoption Process</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algn="ctr" fontAlgn="b"/>
                      <a:endParaRPr lang="en-US" sz="1600" b="0" i="0" u="none" strike="noStrike">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C1C5C8"/>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E1F1D4"/>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wdUpDiag">
                      <a:fgClr>
                        <a:srgbClr val="18453B"/>
                      </a:fgClr>
                      <a:bgClr>
                        <a:schemeClr val="bg1"/>
                      </a:bgClr>
                    </a:patt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wdUpDiag">
                      <a:fgClr>
                        <a:srgbClr val="18453B"/>
                      </a:fgClr>
                      <a:bgClr>
                        <a:schemeClr val="bg1"/>
                      </a:bgClr>
                    </a:patt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pattFill prst="wdUpDiag">
                      <a:fgClr>
                        <a:srgbClr val="18453B"/>
                      </a:fgClr>
                      <a:bgClr>
                        <a:schemeClr val="bg1"/>
                      </a:bgClr>
                    </a:patt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extLst>
                  <a:ext uri="{0D108BD9-81ED-4DB2-BD59-A6C34878D82A}">
                    <a16:rowId xmlns:a16="http://schemas.microsoft.com/office/drawing/2014/main" val="1059244291"/>
                  </a:ext>
                </a:extLst>
              </a:tr>
            </a:tbl>
          </a:graphicData>
        </a:graphic>
      </p:graphicFrame>
      <p:sp>
        <p:nvSpPr>
          <p:cNvPr id="9" name="Text Placeholder 1">
            <a:extLst>
              <a:ext uri="{FF2B5EF4-FFF2-40B4-BE49-F238E27FC236}">
                <a16:creationId xmlns:a16="http://schemas.microsoft.com/office/drawing/2014/main" id="{AD675305-239B-A65F-EEC0-6A8176C454D4}"/>
              </a:ext>
            </a:extLst>
          </p:cNvPr>
          <p:cNvSpPr>
            <a:spLocks noGrp="1"/>
          </p:cNvSpPr>
          <p:nvPr>
            <p:ph type="body" sz="quarter" idx="24"/>
          </p:nvPr>
        </p:nvSpPr>
        <p:spPr>
          <a:xfrm>
            <a:off x="297180" y="4040754"/>
            <a:ext cx="8478528" cy="487880"/>
          </a:xfrm>
          <a:noFill/>
        </p:spPr>
        <p:txBody>
          <a:bodyPr anchor="t">
            <a:normAutofit/>
          </a:bodyPr>
          <a:lstStyle/>
          <a:p>
            <a:pPr marL="171450" indent="-171450">
              <a:buClr>
                <a:srgbClr val="18453B"/>
              </a:buClr>
              <a:buFont typeface="Arial" panose="020B0604020202020204" pitchFamily="34" charset="0"/>
              <a:buChar char="•"/>
            </a:pPr>
            <a:r>
              <a:rPr lang="en-US" sz="1100" dirty="0">
                <a:latin typeface="Montserrat" pitchFamily="2" charset="0"/>
                <a:cs typeface="Calibri" panose="020F0502020204030204" pitchFamily="34" charset="0"/>
              </a:rPr>
              <a:t>- Board of Trustee Meeting             - Original Timeline             - Amended Timeline              - Limited Engagement</a:t>
            </a:r>
          </a:p>
          <a:p>
            <a:pPr>
              <a:buClr>
                <a:srgbClr val="18453B"/>
              </a:buClr>
            </a:pPr>
            <a:endParaRPr lang="en-US" sz="1100" dirty="0">
              <a:latin typeface="Montserrat" pitchFamily="2" charset="0"/>
              <a:cs typeface="Calibri" panose="020F0502020204030204" pitchFamily="34" charset="0"/>
            </a:endParaRPr>
          </a:p>
        </p:txBody>
      </p:sp>
      <p:sp>
        <p:nvSpPr>
          <p:cNvPr id="6" name="TextBox 5">
            <a:extLst>
              <a:ext uri="{FF2B5EF4-FFF2-40B4-BE49-F238E27FC236}">
                <a16:creationId xmlns:a16="http://schemas.microsoft.com/office/drawing/2014/main" id="{6584A53B-D6CA-DFAA-ABA2-C3F95705A75D}"/>
              </a:ext>
            </a:extLst>
          </p:cNvPr>
          <p:cNvSpPr txBox="1"/>
          <p:nvPr/>
        </p:nvSpPr>
        <p:spPr>
          <a:xfrm>
            <a:off x="0" y="4936068"/>
            <a:ext cx="2277533" cy="2005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548B"/>
                </a:solidFill>
                <a:effectLst/>
                <a:uLnTx/>
                <a:uFillTx/>
                <a:latin typeface="Montserrat" pitchFamily="2" charset="77"/>
                <a:ea typeface="+mn-ea"/>
                <a:cs typeface="+mn-cs"/>
              </a:rPr>
              <a:t>DRAFT FOR LEADERSHIP DISCUSSION ONLY</a:t>
            </a:r>
          </a:p>
        </p:txBody>
      </p:sp>
      <p:sp>
        <p:nvSpPr>
          <p:cNvPr id="11" name="Text Placeholder 1">
            <a:extLst>
              <a:ext uri="{FF2B5EF4-FFF2-40B4-BE49-F238E27FC236}">
                <a16:creationId xmlns:a16="http://schemas.microsoft.com/office/drawing/2014/main" id="{E54E4C47-A6C6-4CC2-2DF5-7F171EBC7A2B}"/>
              </a:ext>
            </a:extLst>
          </p:cNvPr>
          <p:cNvSpPr txBox="1">
            <a:spLocks/>
          </p:cNvSpPr>
          <p:nvPr/>
        </p:nvSpPr>
        <p:spPr>
          <a:xfrm>
            <a:off x="402771" y="914138"/>
            <a:ext cx="8229600" cy="658368"/>
          </a:xfrm>
          <a:prstGeom prst="rect">
            <a:avLst/>
          </a:prstGeom>
          <a:noFill/>
        </p:spPr>
        <p:txBody>
          <a:bodyPr vert="horz" lIns="91440" tIns="91440" rIns="45720" bIns="91440" rtlCol="0" anchor="t" anchorCtr="0">
            <a:normAutofit fontScale="92500" lnSpcReduction="20000"/>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10000"/>
              </a:lnSpc>
              <a:spcBef>
                <a:spcPts val="500"/>
              </a:spcBef>
              <a:spcAft>
                <a:spcPts val="1200"/>
              </a:spcAft>
              <a:buClr>
                <a:srgbClr val="00548B"/>
              </a:buClr>
              <a:buSzTx/>
              <a:buFont typeface="Arial" panose="020B0604020202020204" pitchFamily="34" charset="0"/>
              <a:buNone/>
              <a:tabLst/>
              <a:defRPr/>
            </a:pPr>
            <a:r>
              <a:rPr kumimoji="0" lang="en-US" sz="1200" b="0" i="0" u="none" strike="noStrike" kern="1200" cap="none" spc="0" normalizeH="0" baseline="0" noProof="0" dirty="0">
                <a:ln>
                  <a:noFill/>
                </a:ln>
                <a:solidFill>
                  <a:srgbClr val="242724"/>
                </a:solidFill>
                <a:effectLst/>
                <a:uLnTx/>
                <a:uFillTx/>
                <a:latin typeface="Montserrat"/>
                <a:ea typeface="+mn-ea"/>
                <a:cs typeface="+mn-cs"/>
              </a:rPr>
              <a:t>Research activities, interviews/analysis, the development of the document, and the governance process were originally slatted for completion in MAY 2023. Due to unforeseen events, conclusion of the engagement is now slatted for early 2024.</a:t>
            </a:r>
          </a:p>
        </p:txBody>
      </p:sp>
      <p:cxnSp>
        <p:nvCxnSpPr>
          <p:cNvPr id="3" name="Straight Connector 2">
            <a:extLst>
              <a:ext uri="{FF2B5EF4-FFF2-40B4-BE49-F238E27FC236}">
                <a16:creationId xmlns:a16="http://schemas.microsoft.com/office/drawing/2014/main" id="{00B9DEE3-D507-BA13-0962-8321831E5DD6}"/>
              </a:ext>
            </a:extLst>
          </p:cNvPr>
          <p:cNvCxnSpPr>
            <a:cxnSpLocks/>
          </p:cNvCxnSpPr>
          <p:nvPr/>
        </p:nvCxnSpPr>
        <p:spPr>
          <a:xfrm>
            <a:off x="7163516" y="2194458"/>
            <a:ext cx="0" cy="1841182"/>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7" name="Star: 5 Points 6">
            <a:extLst>
              <a:ext uri="{FF2B5EF4-FFF2-40B4-BE49-F238E27FC236}">
                <a16:creationId xmlns:a16="http://schemas.microsoft.com/office/drawing/2014/main" id="{5F537A85-CD75-6F44-2E69-9AAC6EF686A8}"/>
              </a:ext>
            </a:extLst>
          </p:cNvPr>
          <p:cNvSpPr/>
          <p:nvPr/>
        </p:nvSpPr>
        <p:spPr>
          <a:xfrm>
            <a:off x="8486503" y="3790396"/>
            <a:ext cx="200297" cy="193055"/>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Star: 5 Points 13">
            <a:extLst>
              <a:ext uri="{FF2B5EF4-FFF2-40B4-BE49-F238E27FC236}">
                <a16:creationId xmlns:a16="http://schemas.microsoft.com/office/drawing/2014/main" id="{6672A47D-AC34-BB19-331B-A633E6EB9006}"/>
              </a:ext>
            </a:extLst>
          </p:cNvPr>
          <p:cNvSpPr/>
          <p:nvPr/>
        </p:nvSpPr>
        <p:spPr>
          <a:xfrm>
            <a:off x="302623" y="4128550"/>
            <a:ext cx="191959" cy="193055"/>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119C8C94-190B-DC11-D002-AF804D529594}"/>
              </a:ext>
            </a:extLst>
          </p:cNvPr>
          <p:cNvSpPr/>
          <p:nvPr/>
        </p:nvSpPr>
        <p:spPr>
          <a:xfrm>
            <a:off x="2653261" y="4169732"/>
            <a:ext cx="244224" cy="151871"/>
          </a:xfrm>
          <a:prstGeom prst="rect">
            <a:avLst/>
          </a:prstGeom>
          <a:solidFill>
            <a:srgbClr val="C1C5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66DEC094-2B04-0E19-785E-BC3FD3661141}"/>
              </a:ext>
            </a:extLst>
          </p:cNvPr>
          <p:cNvSpPr/>
          <p:nvPr/>
        </p:nvSpPr>
        <p:spPr>
          <a:xfrm>
            <a:off x="4409029" y="4169732"/>
            <a:ext cx="244224" cy="151871"/>
          </a:xfrm>
          <a:prstGeom prst="rect">
            <a:avLst/>
          </a:prstGeom>
          <a:solidFill>
            <a:srgbClr val="E1F1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73F65F8C-7C0B-F134-038C-A546D75A0F19}"/>
              </a:ext>
            </a:extLst>
          </p:cNvPr>
          <p:cNvSpPr/>
          <p:nvPr/>
        </p:nvSpPr>
        <p:spPr>
          <a:xfrm>
            <a:off x="6331284" y="4169732"/>
            <a:ext cx="244224" cy="151871"/>
          </a:xfrm>
          <a:prstGeom prst="rect">
            <a:avLst/>
          </a:prstGeom>
          <a:pattFill prst="wdUpDiag">
            <a:fgClr>
              <a:srgbClr val="18453B"/>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D90EFD5-9F72-9AB7-527D-44D641386AD2}"/>
              </a:ext>
            </a:extLst>
          </p:cNvPr>
          <p:cNvSpPr txBox="1">
            <a:spLocks noChangeAspect="1"/>
          </p:cNvSpPr>
          <p:nvPr/>
        </p:nvSpPr>
        <p:spPr>
          <a:xfrm>
            <a:off x="0" y="4411980"/>
            <a:ext cx="9144000" cy="731520"/>
          </a:xfrm>
          <a:prstGeom prst="rect">
            <a:avLst/>
          </a:prstGeom>
          <a:solidFill>
            <a:srgbClr val="18453B"/>
          </a:solidFill>
          <a:ln>
            <a:solidFill>
              <a:srgbClr val="18453B"/>
            </a:solidFill>
          </a:ln>
        </p:spPr>
        <p:txBody>
          <a:bodyPr wrap="square" lIns="91440" tIns="45720" rIns="91440" bIns="45720" rtlCol="0" anchor="ctr">
            <a:noAutofit/>
          </a:bodyPr>
          <a:lstStyle/>
          <a:p>
            <a:pPr marL="194310" marR="0" lvl="0" indent="0" algn="ctr" defTabSz="914400" rtl="0" eaLnBrk="1" fontAlgn="auto" latinLnBrk="0" hangingPunct="1">
              <a:lnSpc>
                <a:spcPct val="90000"/>
              </a:lnSpc>
              <a:spcBef>
                <a:spcPts val="0"/>
              </a:spcBef>
              <a:spcAft>
                <a:spcPts val="600"/>
              </a:spcAft>
              <a:buClrTx/>
              <a:buSzTx/>
              <a:buFontTx/>
              <a:buNone/>
              <a:tabLst/>
              <a:defRPr sz="1800"/>
            </a:pPr>
            <a:r>
              <a:rPr kumimoji="0" lang="en-US" sz="1400" b="0" i="0" u="none" strike="noStrike" kern="1200" cap="none" spc="-66" normalizeH="0" baseline="0" noProof="0" dirty="0">
                <a:ln>
                  <a:noFill/>
                </a:ln>
                <a:solidFill>
                  <a:srgbClr val="FFFFFF"/>
                </a:solidFill>
                <a:effectLst/>
                <a:uLnTx/>
                <a:uFillTx/>
                <a:latin typeface="Montserrat" panose="00000500000000000000" pitchFamily="2" charset="0"/>
                <a:ea typeface="Rajdhani Semibold"/>
                <a:cs typeface="Roboto Regular"/>
                <a:sym typeface="Rajdhani Semibold"/>
              </a:rPr>
              <a:t>The Huron team held routine check-ins with the former AVP and Dean of Students and has kept up with similar check-ins with the AVP for Student Leadership and Involvement.</a:t>
            </a:r>
          </a:p>
        </p:txBody>
      </p:sp>
    </p:spTree>
    <p:extLst>
      <p:ext uri="{BB962C8B-B14F-4D97-AF65-F5344CB8AC3E}">
        <p14:creationId xmlns:p14="http://schemas.microsoft.com/office/powerpoint/2010/main" val="424206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34B9D4-94E7-B5AA-EB51-0D000140F1E0}"/>
              </a:ext>
            </a:extLst>
          </p:cNvPr>
          <p:cNvSpPr>
            <a:spLocks noGrp="1"/>
          </p:cNvSpPr>
          <p:nvPr>
            <p:ph type="title"/>
          </p:nvPr>
        </p:nvSpPr>
        <p:spPr>
          <a:xfrm>
            <a:off x="457200" y="409074"/>
            <a:ext cx="8229600" cy="658368"/>
          </a:xfrm>
        </p:spPr>
        <p:txBody>
          <a:bodyPr/>
          <a:lstStyle/>
          <a:p>
            <a:r>
              <a:rPr lang="en-US" dirty="0">
                <a:solidFill>
                  <a:srgbClr val="18453B"/>
                </a:solidFill>
              </a:rPr>
              <a:t>Detailed Governance Timeline</a:t>
            </a:r>
          </a:p>
        </p:txBody>
      </p:sp>
      <p:graphicFrame>
        <p:nvGraphicFramePr>
          <p:cNvPr id="8" name="Table 7">
            <a:extLst>
              <a:ext uri="{FF2B5EF4-FFF2-40B4-BE49-F238E27FC236}">
                <a16:creationId xmlns:a16="http://schemas.microsoft.com/office/drawing/2014/main" id="{DF2938EE-FD76-7D92-F4B4-DAA40F57D2C8}"/>
              </a:ext>
            </a:extLst>
          </p:cNvPr>
          <p:cNvGraphicFramePr>
            <a:graphicFrameLocks noGrp="1"/>
          </p:cNvGraphicFramePr>
          <p:nvPr/>
        </p:nvGraphicFramePr>
        <p:xfrm>
          <a:off x="377191" y="1202416"/>
          <a:ext cx="8389617" cy="3690942"/>
        </p:xfrm>
        <a:graphic>
          <a:graphicData uri="http://schemas.openxmlformats.org/drawingml/2006/table">
            <a:tbl>
              <a:tblPr firstRow="1" bandRow="1">
                <a:tableStyleId>{5C22544A-7EE6-4342-B048-85BDC9FD1C3A}</a:tableStyleId>
              </a:tblPr>
              <a:tblGrid>
                <a:gridCol w="3788628">
                  <a:extLst>
                    <a:ext uri="{9D8B030D-6E8A-4147-A177-3AD203B41FA5}">
                      <a16:colId xmlns:a16="http://schemas.microsoft.com/office/drawing/2014/main" val="2122781621"/>
                    </a:ext>
                  </a:extLst>
                </a:gridCol>
                <a:gridCol w="148419">
                  <a:extLst>
                    <a:ext uri="{9D8B030D-6E8A-4147-A177-3AD203B41FA5}">
                      <a16:colId xmlns:a16="http://schemas.microsoft.com/office/drawing/2014/main" val="3298836801"/>
                    </a:ext>
                  </a:extLst>
                </a:gridCol>
                <a:gridCol w="148419">
                  <a:extLst>
                    <a:ext uri="{9D8B030D-6E8A-4147-A177-3AD203B41FA5}">
                      <a16:colId xmlns:a16="http://schemas.microsoft.com/office/drawing/2014/main" val="2314849671"/>
                    </a:ext>
                  </a:extLst>
                </a:gridCol>
                <a:gridCol w="148419">
                  <a:extLst>
                    <a:ext uri="{9D8B030D-6E8A-4147-A177-3AD203B41FA5}">
                      <a16:colId xmlns:a16="http://schemas.microsoft.com/office/drawing/2014/main" val="2608461104"/>
                    </a:ext>
                  </a:extLst>
                </a:gridCol>
                <a:gridCol w="148419">
                  <a:extLst>
                    <a:ext uri="{9D8B030D-6E8A-4147-A177-3AD203B41FA5}">
                      <a16:colId xmlns:a16="http://schemas.microsoft.com/office/drawing/2014/main" val="3019707914"/>
                    </a:ext>
                  </a:extLst>
                </a:gridCol>
                <a:gridCol w="148419">
                  <a:extLst>
                    <a:ext uri="{9D8B030D-6E8A-4147-A177-3AD203B41FA5}">
                      <a16:colId xmlns:a16="http://schemas.microsoft.com/office/drawing/2014/main" val="1306688406"/>
                    </a:ext>
                  </a:extLst>
                </a:gridCol>
                <a:gridCol w="148419">
                  <a:extLst>
                    <a:ext uri="{9D8B030D-6E8A-4147-A177-3AD203B41FA5}">
                      <a16:colId xmlns:a16="http://schemas.microsoft.com/office/drawing/2014/main" val="3529096127"/>
                    </a:ext>
                  </a:extLst>
                </a:gridCol>
                <a:gridCol w="148419">
                  <a:extLst>
                    <a:ext uri="{9D8B030D-6E8A-4147-A177-3AD203B41FA5}">
                      <a16:colId xmlns:a16="http://schemas.microsoft.com/office/drawing/2014/main" val="3379870992"/>
                    </a:ext>
                  </a:extLst>
                </a:gridCol>
                <a:gridCol w="148419">
                  <a:extLst>
                    <a:ext uri="{9D8B030D-6E8A-4147-A177-3AD203B41FA5}">
                      <a16:colId xmlns:a16="http://schemas.microsoft.com/office/drawing/2014/main" val="2561848038"/>
                    </a:ext>
                  </a:extLst>
                </a:gridCol>
                <a:gridCol w="148419">
                  <a:extLst>
                    <a:ext uri="{9D8B030D-6E8A-4147-A177-3AD203B41FA5}">
                      <a16:colId xmlns:a16="http://schemas.microsoft.com/office/drawing/2014/main" val="4280464883"/>
                    </a:ext>
                  </a:extLst>
                </a:gridCol>
                <a:gridCol w="148419">
                  <a:extLst>
                    <a:ext uri="{9D8B030D-6E8A-4147-A177-3AD203B41FA5}">
                      <a16:colId xmlns:a16="http://schemas.microsoft.com/office/drawing/2014/main" val="4031718762"/>
                    </a:ext>
                  </a:extLst>
                </a:gridCol>
                <a:gridCol w="148419">
                  <a:extLst>
                    <a:ext uri="{9D8B030D-6E8A-4147-A177-3AD203B41FA5}">
                      <a16:colId xmlns:a16="http://schemas.microsoft.com/office/drawing/2014/main" val="3524464556"/>
                    </a:ext>
                  </a:extLst>
                </a:gridCol>
                <a:gridCol w="148419">
                  <a:extLst>
                    <a:ext uri="{9D8B030D-6E8A-4147-A177-3AD203B41FA5}">
                      <a16:colId xmlns:a16="http://schemas.microsoft.com/office/drawing/2014/main" val="1895654027"/>
                    </a:ext>
                  </a:extLst>
                </a:gridCol>
                <a:gridCol w="148419">
                  <a:extLst>
                    <a:ext uri="{9D8B030D-6E8A-4147-A177-3AD203B41FA5}">
                      <a16:colId xmlns:a16="http://schemas.microsoft.com/office/drawing/2014/main" val="4213230989"/>
                    </a:ext>
                  </a:extLst>
                </a:gridCol>
                <a:gridCol w="148419">
                  <a:extLst>
                    <a:ext uri="{9D8B030D-6E8A-4147-A177-3AD203B41FA5}">
                      <a16:colId xmlns:a16="http://schemas.microsoft.com/office/drawing/2014/main" val="2766551179"/>
                    </a:ext>
                  </a:extLst>
                </a:gridCol>
                <a:gridCol w="148419">
                  <a:extLst>
                    <a:ext uri="{9D8B030D-6E8A-4147-A177-3AD203B41FA5}">
                      <a16:colId xmlns:a16="http://schemas.microsoft.com/office/drawing/2014/main" val="3851613734"/>
                    </a:ext>
                  </a:extLst>
                </a:gridCol>
                <a:gridCol w="148419">
                  <a:extLst>
                    <a:ext uri="{9D8B030D-6E8A-4147-A177-3AD203B41FA5}">
                      <a16:colId xmlns:a16="http://schemas.microsoft.com/office/drawing/2014/main" val="3886130942"/>
                    </a:ext>
                  </a:extLst>
                </a:gridCol>
                <a:gridCol w="148419">
                  <a:extLst>
                    <a:ext uri="{9D8B030D-6E8A-4147-A177-3AD203B41FA5}">
                      <a16:colId xmlns:a16="http://schemas.microsoft.com/office/drawing/2014/main" val="3591567483"/>
                    </a:ext>
                  </a:extLst>
                </a:gridCol>
                <a:gridCol w="148419">
                  <a:extLst>
                    <a:ext uri="{9D8B030D-6E8A-4147-A177-3AD203B41FA5}">
                      <a16:colId xmlns:a16="http://schemas.microsoft.com/office/drawing/2014/main" val="296701593"/>
                    </a:ext>
                  </a:extLst>
                </a:gridCol>
                <a:gridCol w="148419">
                  <a:extLst>
                    <a:ext uri="{9D8B030D-6E8A-4147-A177-3AD203B41FA5}">
                      <a16:colId xmlns:a16="http://schemas.microsoft.com/office/drawing/2014/main" val="282687471"/>
                    </a:ext>
                  </a:extLst>
                </a:gridCol>
                <a:gridCol w="148419">
                  <a:extLst>
                    <a:ext uri="{9D8B030D-6E8A-4147-A177-3AD203B41FA5}">
                      <a16:colId xmlns:a16="http://schemas.microsoft.com/office/drawing/2014/main" val="2254821140"/>
                    </a:ext>
                  </a:extLst>
                </a:gridCol>
                <a:gridCol w="148419">
                  <a:extLst>
                    <a:ext uri="{9D8B030D-6E8A-4147-A177-3AD203B41FA5}">
                      <a16:colId xmlns:a16="http://schemas.microsoft.com/office/drawing/2014/main" val="2413975946"/>
                    </a:ext>
                  </a:extLst>
                </a:gridCol>
                <a:gridCol w="148419">
                  <a:extLst>
                    <a:ext uri="{9D8B030D-6E8A-4147-A177-3AD203B41FA5}">
                      <a16:colId xmlns:a16="http://schemas.microsoft.com/office/drawing/2014/main" val="2119638166"/>
                    </a:ext>
                  </a:extLst>
                </a:gridCol>
                <a:gridCol w="148419">
                  <a:extLst>
                    <a:ext uri="{9D8B030D-6E8A-4147-A177-3AD203B41FA5}">
                      <a16:colId xmlns:a16="http://schemas.microsoft.com/office/drawing/2014/main" val="2950254594"/>
                    </a:ext>
                  </a:extLst>
                </a:gridCol>
                <a:gridCol w="148419">
                  <a:extLst>
                    <a:ext uri="{9D8B030D-6E8A-4147-A177-3AD203B41FA5}">
                      <a16:colId xmlns:a16="http://schemas.microsoft.com/office/drawing/2014/main" val="800135189"/>
                    </a:ext>
                  </a:extLst>
                </a:gridCol>
                <a:gridCol w="148419">
                  <a:extLst>
                    <a:ext uri="{9D8B030D-6E8A-4147-A177-3AD203B41FA5}">
                      <a16:colId xmlns:a16="http://schemas.microsoft.com/office/drawing/2014/main" val="3132399420"/>
                    </a:ext>
                  </a:extLst>
                </a:gridCol>
                <a:gridCol w="148419">
                  <a:extLst>
                    <a:ext uri="{9D8B030D-6E8A-4147-A177-3AD203B41FA5}">
                      <a16:colId xmlns:a16="http://schemas.microsoft.com/office/drawing/2014/main" val="2759913149"/>
                    </a:ext>
                  </a:extLst>
                </a:gridCol>
                <a:gridCol w="148419">
                  <a:extLst>
                    <a:ext uri="{9D8B030D-6E8A-4147-A177-3AD203B41FA5}">
                      <a16:colId xmlns:a16="http://schemas.microsoft.com/office/drawing/2014/main" val="18502189"/>
                    </a:ext>
                  </a:extLst>
                </a:gridCol>
                <a:gridCol w="148419">
                  <a:extLst>
                    <a:ext uri="{9D8B030D-6E8A-4147-A177-3AD203B41FA5}">
                      <a16:colId xmlns:a16="http://schemas.microsoft.com/office/drawing/2014/main" val="876135822"/>
                    </a:ext>
                  </a:extLst>
                </a:gridCol>
                <a:gridCol w="148419">
                  <a:extLst>
                    <a:ext uri="{9D8B030D-6E8A-4147-A177-3AD203B41FA5}">
                      <a16:colId xmlns:a16="http://schemas.microsoft.com/office/drawing/2014/main" val="4117997311"/>
                    </a:ext>
                  </a:extLst>
                </a:gridCol>
                <a:gridCol w="148419">
                  <a:extLst>
                    <a:ext uri="{9D8B030D-6E8A-4147-A177-3AD203B41FA5}">
                      <a16:colId xmlns:a16="http://schemas.microsoft.com/office/drawing/2014/main" val="2495087543"/>
                    </a:ext>
                  </a:extLst>
                </a:gridCol>
                <a:gridCol w="148419">
                  <a:extLst>
                    <a:ext uri="{9D8B030D-6E8A-4147-A177-3AD203B41FA5}">
                      <a16:colId xmlns:a16="http://schemas.microsoft.com/office/drawing/2014/main" val="1064864151"/>
                    </a:ext>
                  </a:extLst>
                </a:gridCol>
              </a:tblGrid>
              <a:tr h="272703">
                <a:tc rowSpan="2">
                  <a:txBody>
                    <a:bodyPr/>
                    <a:lstStyle/>
                    <a:p>
                      <a:pPr marL="0" marR="0" lvl="0" indent="0" algn="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ysClr val="windowText" lastClr="000000"/>
                          </a:solidFill>
                          <a:latin typeface="Montserrat" pitchFamily="2" charset="0"/>
                        </a:rPr>
                        <a:t>Month/Year</a:t>
                      </a:r>
                    </a:p>
                  </a:txBody>
                  <a:tcPr marL="45720" marR="45720" marT="9144" marB="9144" anchor="ctr">
                    <a:lnL w="28575"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2">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rgbClr val="18453B"/>
                          </a:solidFill>
                          <a:latin typeface="Montserrat" pitchFamily="2" charset="0"/>
                        </a:rPr>
                        <a:t>2023</a:t>
                      </a:r>
                    </a:p>
                  </a:txBody>
                  <a:tcPr marL="45720" marR="4572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1</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2</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3</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4</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rgbClr val="18453B"/>
                          </a:solidFill>
                          <a:latin typeface="Montserrat" pitchFamily="2" charset="0"/>
                        </a:rPr>
                        <a:t>2024</a:t>
                      </a:r>
                    </a:p>
                  </a:txBody>
                  <a:tcPr marL="45720" marR="45720" marT="9144" marB="9144" anchor="ctr">
                    <a:lnL w="1270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6</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2038175"/>
                  </a:ext>
                </a:extLst>
              </a:tr>
              <a:tr h="272703">
                <a:tc vMerge="1">
                  <a:txBody>
                    <a:bodyPr/>
                    <a:lstStyle/>
                    <a:p>
                      <a:pPr marL="0" marR="0" lvl="0" indent="0" algn="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50" b="1" i="0">
                        <a:solidFill>
                          <a:sysClr val="windowText" lastClr="000000"/>
                        </a:solidFill>
                      </a:endParaRPr>
                    </a:p>
                  </a:txBody>
                  <a:tcPr marL="45720" marR="45720" marT="9144" marB="9144" anchor="ctr">
                    <a:lnL w="28575" cap="flat" cmpd="sng" algn="ctr">
                      <a:no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chemeClr val="bg1"/>
                          </a:solidFill>
                          <a:latin typeface="Montserrat" pitchFamily="2" charset="0"/>
                        </a:rPr>
                        <a:t>AUG</a:t>
                      </a:r>
                    </a:p>
                  </a:txBody>
                  <a:tcPr marL="45720" marR="4572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chemeClr val="bg1"/>
                          </a:solidFill>
                          <a:latin typeface="Montserrat" pitchFamily="2" charset="0"/>
                        </a:rPr>
                        <a:t>SEP</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dirty="0">
                          <a:solidFill>
                            <a:schemeClr val="bg1"/>
                          </a:solidFill>
                          <a:latin typeface="Montserrat" pitchFamily="2" charset="0"/>
                        </a:rPr>
                        <a:t>OCT</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NOV</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DEC</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JAN</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50" b="1" i="0">
                          <a:solidFill>
                            <a:schemeClr val="bg1"/>
                          </a:solidFill>
                          <a:latin typeface="Montserrat" pitchFamily="2" charset="0"/>
                        </a:rPr>
                        <a:t>FEB</a:t>
                      </a:r>
                    </a:p>
                  </a:txBody>
                  <a:tcPr marL="45720" marR="4572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8314533"/>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Advisory Committee – </a:t>
                      </a:r>
                      <a:r>
                        <a:rPr lang="en-US" sz="900" b="0" i="0" kern="1200" dirty="0">
                          <a:solidFill>
                            <a:schemeClr val="tx2"/>
                          </a:solidFill>
                          <a:latin typeface="Montserrat" pitchFamily="2" charset="0"/>
                          <a:ea typeface="+mn-ea"/>
                          <a:cs typeface="+mn-cs"/>
                        </a:rPr>
                        <a:t>Share/Present Redline (Post AUG 16)</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107987"/>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Advisory Committee – </a:t>
                      </a:r>
                      <a:r>
                        <a:rPr lang="en-US" sz="900" b="0" i="0" kern="1200" dirty="0">
                          <a:solidFill>
                            <a:schemeClr val="tx2"/>
                          </a:solidFill>
                          <a:latin typeface="Montserrat" pitchFamily="2" charset="0"/>
                          <a:ea typeface="+mn-ea"/>
                          <a:cs typeface="+mn-cs"/>
                        </a:rPr>
                        <a:t>Provide Feedback (SEP 6)</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bg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bg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bg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bg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3002419"/>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UCSLE – </a:t>
                      </a:r>
                      <a:r>
                        <a:rPr lang="en-US" sz="900" b="0" i="0" kern="1200" dirty="0">
                          <a:solidFill>
                            <a:schemeClr val="tx2"/>
                          </a:solidFill>
                          <a:latin typeface="Montserrat" pitchFamily="2" charset="0"/>
                          <a:ea typeface="+mn-ea"/>
                          <a:cs typeface="+mn-cs"/>
                        </a:rPr>
                        <a:t>Share/Present Redline (SEP 15)</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bg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1"/>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chemeClr val="tx1"/>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chemeClr val="tx1"/>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chemeClr val="tx1"/>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chemeClr val="tx1"/>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chemeClr val="tx1"/>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87429376"/>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COGS &amp; ASMSU – </a:t>
                      </a:r>
                      <a:r>
                        <a:rPr lang="en-US" sz="900" b="0" i="0" kern="1200" dirty="0">
                          <a:solidFill>
                            <a:schemeClr val="tx2"/>
                          </a:solidFill>
                          <a:latin typeface="Montserrat" pitchFamily="2" charset="0"/>
                          <a:ea typeface="+mn-ea"/>
                          <a:cs typeface="+mn-cs"/>
                        </a:rPr>
                        <a:t>Share/Present Redline (Late SEP)</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61838562"/>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UCSLE, COGS, &amp; ASMSU – </a:t>
                      </a:r>
                      <a:r>
                        <a:rPr lang="en-US" sz="900" b="0" i="0" kern="1200" dirty="0">
                          <a:solidFill>
                            <a:schemeClr val="tx2"/>
                          </a:solidFill>
                          <a:latin typeface="Montserrat" pitchFamily="2" charset="0"/>
                          <a:ea typeface="+mn-ea"/>
                          <a:cs typeface="+mn-cs"/>
                        </a:rPr>
                        <a:t>Provide Feedback (OCT 18-20)</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0714312"/>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Board Committee – </a:t>
                      </a:r>
                      <a:r>
                        <a:rPr lang="en-US" sz="900" b="0" i="0" kern="1200" dirty="0">
                          <a:solidFill>
                            <a:schemeClr val="tx2"/>
                          </a:solidFill>
                          <a:latin typeface="Montserrat" pitchFamily="2" charset="0"/>
                          <a:ea typeface="+mn-ea"/>
                          <a:cs typeface="+mn-cs"/>
                        </a:rPr>
                        <a:t>Share/Present Redline (OCT 18)</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43641188"/>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University Council – </a:t>
                      </a:r>
                      <a:r>
                        <a:rPr lang="en-US" sz="900" b="0" i="0" kern="1200" dirty="0">
                          <a:solidFill>
                            <a:schemeClr val="tx2"/>
                          </a:solidFill>
                          <a:latin typeface="Montserrat" pitchFamily="2" charset="0"/>
                          <a:ea typeface="+mn-ea"/>
                          <a:cs typeface="+mn-cs"/>
                        </a:rPr>
                        <a:t>Share/Present Redline (TBD)</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76207466"/>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UCSLE, COGS, &amp; ASMSU – </a:t>
                      </a:r>
                      <a:r>
                        <a:rPr lang="en-US" sz="900" b="0" i="0" kern="1200" dirty="0">
                          <a:solidFill>
                            <a:schemeClr val="tx2"/>
                          </a:solidFill>
                          <a:latin typeface="Montserrat" pitchFamily="2" charset="0"/>
                          <a:ea typeface="+mn-ea"/>
                          <a:cs typeface="+mn-cs"/>
                        </a:rPr>
                        <a:t>Vote (TBD-NOV)</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81954849"/>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UCSLE – </a:t>
                      </a:r>
                      <a:r>
                        <a:rPr lang="en-US" sz="900" b="0" i="0" kern="1200" dirty="0">
                          <a:solidFill>
                            <a:schemeClr val="tx2"/>
                          </a:solidFill>
                          <a:latin typeface="Montserrat" pitchFamily="2" charset="0"/>
                          <a:ea typeface="+mn-ea"/>
                          <a:cs typeface="+mn-cs"/>
                        </a:rPr>
                        <a:t>Confirm Final Vote (TBD - Late NOV/Early DEC)</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60315043"/>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University Council –</a:t>
                      </a:r>
                      <a:r>
                        <a:rPr lang="en-US" sz="900" b="0" i="0" kern="1200" dirty="0">
                          <a:solidFill>
                            <a:schemeClr val="tx2"/>
                          </a:solidFill>
                          <a:latin typeface="Montserrat" pitchFamily="2" charset="0"/>
                          <a:ea typeface="+mn-ea"/>
                          <a:cs typeface="+mn-cs"/>
                        </a:rPr>
                        <a:t> Vote (TBD-NOV 28 or JAN 30)</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510482856"/>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Board of Trustees </a:t>
                      </a:r>
                      <a:r>
                        <a:rPr lang="en-US" sz="900" b="0" i="0" kern="1200" dirty="0">
                          <a:solidFill>
                            <a:schemeClr val="tx2"/>
                          </a:solidFill>
                          <a:latin typeface="Montserrat" pitchFamily="2" charset="0"/>
                          <a:ea typeface="+mn-ea"/>
                          <a:cs typeface="+mn-cs"/>
                        </a:rPr>
                        <a:t>– Share Final Document</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43531797"/>
                  </a:ext>
                </a:extLst>
              </a:tr>
              <a:tr h="182880">
                <a:tc>
                  <a:txBody>
                    <a:bodyPr/>
                    <a:lstStyle/>
                    <a:p>
                      <a:pPr marL="0"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i="0" kern="1200" dirty="0">
                          <a:solidFill>
                            <a:schemeClr val="tx2"/>
                          </a:solidFill>
                          <a:latin typeface="Montserrat" pitchFamily="2" charset="0"/>
                          <a:ea typeface="+mn-ea"/>
                          <a:cs typeface="+mn-cs"/>
                        </a:rPr>
                        <a:t>Board of Trustees – </a:t>
                      </a:r>
                      <a:r>
                        <a:rPr lang="en-US" sz="900" b="0" i="0" kern="1200" dirty="0">
                          <a:solidFill>
                            <a:schemeClr val="tx2"/>
                          </a:solidFill>
                          <a:latin typeface="Montserrat" pitchFamily="2" charset="0"/>
                          <a:ea typeface="+mn-ea"/>
                          <a:cs typeface="+mn-cs"/>
                        </a:rPr>
                        <a:t>Vote (FEB 2)</a:t>
                      </a:r>
                    </a:p>
                  </a:txBody>
                  <a:tcPr marL="45720" marR="45720" marT="9144" marB="9144"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09585"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dirty="0">
                        <a:solidFill>
                          <a:schemeClr val="tx2"/>
                        </a:solidFill>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0" i="0" u="none" strike="noStrike" dirty="0">
                        <a:solidFill>
                          <a:srgbClr val="000000"/>
                        </a:solidFill>
                        <a:effectLst/>
                        <a:latin typeface="Montserrat" pitchFamily="2" charset="0"/>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chemeClr val="tx2"/>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18453B"/>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609585" rtl="0" eaLnBrk="1" fontAlgn="b" latinLnBrk="0" hangingPunct="1"/>
                      <a:endParaRPr lang="en-US" sz="1600" b="0" i="0" u="none" strike="noStrike" kern="1200" dirty="0">
                        <a:solidFill>
                          <a:srgbClr val="000000"/>
                        </a:solidFill>
                        <a:effectLst/>
                        <a:latin typeface="Montserrat" pitchFamily="2" charset="0"/>
                        <a:ea typeface="+mn-ea"/>
                        <a:cs typeface="+mn-cs"/>
                      </a:endParaRPr>
                    </a:p>
                  </a:txBody>
                  <a:tcPr marL="0" marR="0" marT="9144" marB="914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36287735"/>
                  </a:ext>
                </a:extLst>
              </a:tr>
            </a:tbl>
          </a:graphicData>
        </a:graphic>
      </p:graphicFrame>
      <p:sp>
        <p:nvSpPr>
          <p:cNvPr id="6" name="TextBox 5">
            <a:extLst>
              <a:ext uri="{FF2B5EF4-FFF2-40B4-BE49-F238E27FC236}">
                <a16:creationId xmlns:a16="http://schemas.microsoft.com/office/drawing/2014/main" id="{6584A53B-D6CA-DFAA-ABA2-C3F95705A75D}"/>
              </a:ext>
            </a:extLst>
          </p:cNvPr>
          <p:cNvSpPr txBox="1"/>
          <p:nvPr/>
        </p:nvSpPr>
        <p:spPr>
          <a:xfrm>
            <a:off x="0" y="4936068"/>
            <a:ext cx="2277533" cy="200560"/>
          </a:xfrm>
          <a:prstGeom prst="rect">
            <a:avLst/>
          </a:prstGeom>
          <a:noFill/>
        </p:spPr>
        <p:txBody>
          <a:bodyPr wrap="square" rtlCol="0">
            <a:spAutoFit/>
          </a:bodyPr>
          <a:lstStyle/>
          <a:p>
            <a:r>
              <a:rPr lang="en-US" sz="700" b="1">
                <a:latin typeface="Montserrat" pitchFamily="2" charset="77"/>
              </a:rPr>
              <a:t>DRAFT FOR LEADERSHIP DISCUSSION ONLY</a:t>
            </a:r>
          </a:p>
        </p:txBody>
      </p:sp>
      <p:sp>
        <p:nvSpPr>
          <p:cNvPr id="11" name="Text Placeholder 1">
            <a:extLst>
              <a:ext uri="{FF2B5EF4-FFF2-40B4-BE49-F238E27FC236}">
                <a16:creationId xmlns:a16="http://schemas.microsoft.com/office/drawing/2014/main" id="{E54E4C47-A6C6-4CC2-2DF5-7F171EBC7A2B}"/>
              </a:ext>
            </a:extLst>
          </p:cNvPr>
          <p:cNvSpPr txBox="1">
            <a:spLocks/>
          </p:cNvSpPr>
          <p:nvPr/>
        </p:nvSpPr>
        <p:spPr>
          <a:xfrm>
            <a:off x="457200" y="820767"/>
            <a:ext cx="8229600" cy="658368"/>
          </a:xfrm>
          <a:prstGeom prst="rect">
            <a:avLst/>
          </a:prstGeom>
          <a:noFill/>
        </p:spPr>
        <p:txBody>
          <a:bodyPr vert="horz" lIns="91440" tIns="91440" rIns="45720" bIns="91440" rtlCol="0" anchor="t" anchorCtr="0">
            <a:normAutofit/>
          </a:bodyPr>
          <a:lstStyle>
            <a:lvl1pPr marL="0" indent="0" algn="l" defTabSz="457200" rtl="0" eaLnBrk="1" latinLnBrk="0" hangingPunct="1">
              <a:lnSpc>
                <a:spcPct val="110000"/>
              </a:lnSpc>
              <a:spcBef>
                <a:spcPts val="500"/>
              </a:spcBef>
              <a:buClr>
                <a:schemeClr val="tx1"/>
              </a:buClr>
              <a:buFont typeface="Arial" panose="020B0604020202020204" pitchFamily="34" charset="0"/>
              <a:buNone/>
              <a:defRPr sz="12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1100" dirty="0">
                <a:solidFill>
                  <a:schemeClr val="tx2"/>
                </a:solidFill>
                <a:latin typeface="Montserrat"/>
              </a:rPr>
              <a:t>Navigation of MSU’s iterative governance process will take place over the next seven (7) months.</a:t>
            </a:r>
          </a:p>
        </p:txBody>
      </p:sp>
      <p:cxnSp>
        <p:nvCxnSpPr>
          <p:cNvPr id="2" name="Straight Connector 1">
            <a:extLst>
              <a:ext uri="{FF2B5EF4-FFF2-40B4-BE49-F238E27FC236}">
                <a16:creationId xmlns:a16="http://schemas.microsoft.com/office/drawing/2014/main" id="{01D1152E-10FD-70E1-0BA6-43203AA56B8D}"/>
              </a:ext>
            </a:extLst>
          </p:cNvPr>
          <p:cNvCxnSpPr>
            <a:cxnSpLocks/>
          </p:cNvCxnSpPr>
          <p:nvPr/>
        </p:nvCxnSpPr>
        <p:spPr>
          <a:xfrm>
            <a:off x="5872235" y="1754981"/>
            <a:ext cx="0" cy="3138377"/>
          </a:xfrm>
          <a:prstGeom prst="line">
            <a:avLst/>
          </a:prstGeom>
          <a:ln w="28575"/>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9896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80E7-A473-CC24-3D45-22770434B137}"/>
              </a:ext>
            </a:extLst>
          </p:cNvPr>
          <p:cNvSpPr>
            <a:spLocks noGrp="1"/>
          </p:cNvSpPr>
          <p:nvPr>
            <p:ph type="title"/>
          </p:nvPr>
        </p:nvSpPr>
        <p:spPr>
          <a:xfrm>
            <a:off x="457200" y="2243414"/>
            <a:ext cx="8229600" cy="656672"/>
          </a:xfrm>
        </p:spPr>
        <p:txBody>
          <a:bodyPr>
            <a:normAutofit fontScale="90000"/>
          </a:bodyPr>
          <a:lstStyle/>
          <a:p>
            <a:pPr algn="ctr"/>
            <a:r>
              <a:rPr lang="en-US" b="1" dirty="0">
                <a:solidFill>
                  <a:srgbClr val="18453B"/>
                </a:solidFill>
              </a:rPr>
              <a:t>SRR/GSR REDLINE </a:t>
            </a:r>
            <a:br>
              <a:rPr lang="en-US" b="1" dirty="0">
                <a:solidFill>
                  <a:srgbClr val="18453B"/>
                </a:solidFill>
              </a:rPr>
            </a:br>
            <a:r>
              <a:rPr lang="en-US" b="1" dirty="0">
                <a:solidFill>
                  <a:srgbClr val="18453B"/>
                </a:solidFill>
              </a:rPr>
              <a:t>THOUGHTS &amp; FEEDBACK</a:t>
            </a:r>
          </a:p>
        </p:txBody>
      </p:sp>
      <p:sp>
        <p:nvSpPr>
          <p:cNvPr id="5" name="Subtitle 4">
            <a:extLst>
              <a:ext uri="{FF2B5EF4-FFF2-40B4-BE49-F238E27FC236}">
                <a16:creationId xmlns:a16="http://schemas.microsoft.com/office/drawing/2014/main" id="{EF08A9C9-33D9-E528-FA46-1D6113D91F66}"/>
              </a:ext>
            </a:extLst>
          </p:cNvPr>
          <p:cNvSpPr>
            <a:spLocks noGrp="1"/>
          </p:cNvSpPr>
          <p:nvPr>
            <p:ph type="subTitle" sz="quarter" idx="15"/>
          </p:nvPr>
        </p:nvSpPr>
        <p:spPr/>
        <p:txBody>
          <a:bodyPr/>
          <a:lstStyle/>
          <a:p>
            <a:endParaRPr lang="en-US"/>
          </a:p>
        </p:txBody>
      </p:sp>
    </p:spTree>
    <p:extLst>
      <p:ext uri="{BB962C8B-B14F-4D97-AF65-F5344CB8AC3E}">
        <p14:creationId xmlns:p14="http://schemas.microsoft.com/office/powerpoint/2010/main" val="65447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6C53-A2F3-1E4B-ACB0-ABC825D8B795}"/>
              </a:ext>
            </a:extLst>
          </p:cNvPr>
          <p:cNvSpPr>
            <a:spLocks noGrp="1"/>
          </p:cNvSpPr>
          <p:nvPr>
            <p:ph type="title"/>
          </p:nvPr>
        </p:nvSpPr>
        <p:spPr>
          <a:xfrm>
            <a:off x="457200" y="409073"/>
            <a:ext cx="8229600" cy="492443"/>
          </a:xfrm>
        </p:spPr>
        <p:txBody>
          <a:bodyPr>
            <a:spAutoFit/>
          </a:bodyPr>
          <a:lstStyle/>
          <a:p>
            <a:r>
              <a:rPr lang="en-US" dirty="0">
                <a:solidFill>
                  <a:srgbClr val="18453B"/>
                </a:solidFill>
              </a:rPr>
              <a:t>Next Steps</a:t>
            </a:r>
          </a:p>
        </p:txBody>
      </p:sp>
      <p:sp>
        <p:nvSpPr>
          <p:cNvPr id="3" name="Text Placeholder 2">
            <a:extLst>
              <a:ext uri="{FF2B5EF4-FFF2-40B4-BE49-F238E27FC236}">
                <a16:creationId xmlns:a16="http://schemas.microsoft.com/office/drawing/2014/main" id="{8797E9B0-B0CD-2940-A896-23735B77348D}"/>
              </a:ext>
            </a:extLst>
          </p:cNvPr>
          <p:cNvSpPr>
            <a:spLocks noGrp="1"/>
          </p:cNvSpPr>
          <p:nvPr>
            <p:ph type="body" sz="quarter" idx="11"/>
          </p:nvPr>
        </p:nvSpPr>
        <p:spPr>
          <a:xfrm>
            <a:off x="914399" y="1351700"/>
            <a:ext cx="7850459" cy="2310954"/>
          </a:xfrm>
        </p:spPr>
        <p:txBody>
          <a:bodyPr wrap="square">
            <a:spAutoFit/>
          </a:bodyPr>
          <a:lstStyle/>
          <a:p>
            <a:pPr marL="0" indent="0">
              <a:spcAft>
                <a:spcPts val="2400"/>
              </a:spcAft>
              <a:buNone/>
            </a:pPr>
            <a:r>
              <a:rPr lang="en-US" sz="1600" b="1" dirty="0"/>
              <a:t>Iteration with governing bodies on the draft document underway</a:t>
            </a:r>
          </a:p>
          <a:p>
            <a:pPr marL="0" indent="0">
              <a:spcAft>
                <a:spcPts val="2400"/>
              </a:spcAft>
              <a:buNone/>
            </a:pPr>
            <a:r>
              <a:rPr lang="en-US" sz="1600" b="1" dirty="0"/>
              <a:t>Target date for formal Board of Trustees adoption set for February 2024 </a:t>
            </a:r>
            <a:endParaRPr lang="en-US" sz="1600" dirty="0"/>
          </a:p>
          <a:p>
            <a:pPr marL="0" indent="0">
              <a:spcAft>
                <a:spcPts val="2400"/>
              </a:spcAft>
              <a:buNone/>
            </a:pPr>
            <a:r>
              <a:rPr lang="en-US" sz="1600" b="1" dirty="0"/>
              <a:t>Target launch of new code, Fall 2024 </a:t>
            </a:r>
            <a:endParaRPr lang="en-US" sz="1600" dirty="0"/>
          </a:p>
          <a:p>
            <a:pPr marL="0" indent="0">
              <a:spcAft>
                <a:spcPts val="2400"/>
              </a:spcAft>
              <a:buNone/>
            </a:pPr>
            <a:endParaRPr lang="en-US" sz="1200" dirty="0"/>
          </a:p>
        </p:txBody>
      </p:sp>
      <p:sp>
        <p:nvSpPr>
          <p:cNvPr id="5" name="Oval 4">
            <a:extLst>
              <a:ext uri="{FF2B5EF4-FFF2-40B4-BE49-F238E27FC236}">
                <a16:creationId xmlns:a16="http://schemas.microsoft.com/office/drawing/2014/main" id="{A32088AC-582A-2C6F-4BF7-656E315D8961}"/>
              </a:ext>
            </a:extLst>
          </p:cNvPr>
          <p:cNvSpPr/>
          <p:nvPr/>
        </p:nvSpPr>
        <p:spPr>
          <a:xfrm>
            <a:off x="487926" y="1351700"/>
            <a:ext cx="294359" cy="294359"/>
          </a:xfrm>
          <a:prstGeom prst="ellipse">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Montserrat" pitchFamily="2" charset="0"/>
              </a:rPr>
              <a:t>1</a:t>
            </a:r>
          </a:p>
        </p:txBody>
      </p:sp>
      <p:sp>
        <p:nvSpPr>
          <p:cNvPr id="6" name="Oval 5">
            <a:extLst>
              <a:ext uri="{FF2B5EF4-FFF2-40B4-BE49-F238E27FC236}">
                <a16:creationId xmlns:a16="http://schemas.microsoft.com/office/drawing/2014/main" id="{904CBBB8-2A1C-C6DF-FFE0-FB553670925F}"/>
              </a:ext>
            </a:extLst>
          </p:cNvPr>
          <p:cNvSpPr/>
          <p:nvPr/>
        </p:nvSpPr>
        <p:spPr>
          <a:xfrm>
            <a:off x="487926" y="2027750"/>
            <a:ext cx="294359" cy="294359"/>
          </a:xfrm>
          <a:prstGeom prst="ellipse">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Montserrat" pitchFamily="2" charset="0"/>
              </a:rPr>
              <a:t>2</a:t>
            </a:r>
          </a:p>
        </p:txBody>
      </p:sp>
      <p:sp>
        <p:nvSpPr>
          <p:cNvPr id="8" name="Oval 7">
            <a:extLst>
              <a:ext uri="{FF2B5EF4-FFF2-40B4-BE49-F238E27FC236}">
                <a16:creationId xmlns:a16="http://schemas.microsoft.com/office/drawing/2014/main" id="{BA02323C-5421-F44F-CBD2-E502A0686695}"/>
              </a:ext>
            </a:extLst>
          </p:cNvPr>
          <p:cNvSpPr/>
          <p:nvPr/>
        </p:nvSpPr>
        <p:spPr>
          <a:xfrm>
            <a:off x="487926" y="2703800"/>
            <a:ext cx="294359" cy="294359"/>
          </a:xfrm>
          <a:prstGeom prst="ellipse">
            <a:avLst/>
          </a:prstGeom>
          <a:solidFill>
            <a:srgbClr val="1845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bg1"/>
                </a:solidFill>
                <a:latin typeface="Montserrat" pitchFamily="2" charset="0"/>
              </a:rPr>
              <a:t>3</a:t>
            </a:r>
          </a:p>
        </p:txBody>
      </p:sp>
      <p:sp>
        <p:nvSpPr>
          <p:cNvPr id="10" name="TextBox 9">
            <a:extLst>
              <a:ext uri="{FF2B5EF4-FFF2-40B4-BE49-F238E27FC236}">
                <a16:creationId xmlns:a16="http://schemas.microsoft.com/office/drawing/2014/main" id="{C59A82BC-E537-5670-6E3C-FF47BE15AFB4}"/>
              </a:ext>
            </a:extLst>
          </p:cNvPr>
          <p:cNvSpPr txBox="1"/>
          <p:nvPr/>
        </p:nvSpPr>
        <p:spPr>
          <a:xfrm>
            <a:off x="0" y="4936068"/>
            <a:ext cx="2277533" cy="200560"/>
          </a:xfrm>
          <a:prstGeom prst="rect">
            <a:avLst/>
          </a:prstGeom>
          <a:noFill/>
        </p:spPr>
        <p:txBody>
          <a:bodyPr wrap="square" rtlCol="0">
            <a:spAutoFit/>
          </a:bodyPr>
          <a:lstStyle/>
          <a:p>
            <a:r>
              <a:rPr lang="en-US" sz="700" b="1">
                <a:latin typeface="Montserrat" pitchFamily="2" charset="77"/>
              </a:rPr>
              <a:t>DRAFT FOR LEADERSHIP DISCUSSION ONLY</a:t>
            </a:r>
          </a:p>
        </p:txBody>
      </p:sp>
    </p:spTree>
    <p:extLst>
      <p:ext uri="{BB962C8B-B14F-4D97-AF65-F5344CB8AC3E}">
        <p14:creationId xmlns:p14="http://schemas.microsoft.com/office/powerpoint/2010/main" val="197014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D7CB2B-90BB-4EEC-8048-CBFA443D67BC}"/>
              </a:ext>
            </a:extLst>
          </p:cNvPr>
          <p:cNvSpPr>
            <a:spLocks noGrp="1"/>
          </p:cNvSpPr>
          <p:nvPr>
            <p:ph type="pic" sz="quarter" idx="11"/>
          </p:nvPr>
        </p:nvSpPr>
        <p:spPr/>
      </p:sp>
      <p:sp>
        <p:nvSpPr>
          <p:cNvPr id="3" name="Title 2">
            <a:extLst>
              <a:ext uri="{FF2B5EF4-FFF2-40B4-BE49-F238E27FC236}">
                <a16:creationId xmlns:a16="http://schemas.microsoft.com/office/drawing/2014/main" id="{F6BBAB38-BD9D-BA63-CF09-19D88AC26D2F}"/>
              </a:ext>
            </a:extLst>
          </p:cNvPr>
          <p:cNvSpPr txBox="1">
            <a:spLocks/>
          </p:cNvSpPr>
          <p:nvPr/>
        </p:nvSpPr>
        <p:spPr>
          <a:xfrm>
            <a:off x="0" y="1078692"/>
            <a:ext cx="7437120" cy="2492990"/>
          </a:xfrm>
          <a:prstGeom prst="rect">
            <a:avLst/>
          </a:prstGeom>
          <a:solidFill>
            <a:schemeClr val="bg2">
              <a:lumMod val="40000"/>
              <a:lumOff val="60000"/>
              <a:alpha val="52000"/>
            </a:schemeClr>
          </a:solidFill>
        </p:spPr>
        <p:txBody>
          <a:bodyPr vert="horz" wrap="square" lIns="0" tIns="182880" rIns="0" bIns="182880" rtlCol="0" anchor="b" anchorCtr="0">
            <a:spAutoFit/>
          </a:bodyPr>
          <a:lstStyle>
            <a:lvl1pPr algn="l" defTabSz="457200" rtl="0" eaLnBrk="1" latinLnBrk="0" hangingPunct="1">
              <a:spcBef>
                <a:spcPct val="0"/>
              </a:spcBef>
              <a:buNone/>
              <a:defRPr sz="3800" b="0" i="0" kern="1200" cap="none" baseline="0">
                <a:solidFill>
                  <a:schemeClr val="tx2"/>
                </a:solidFill>
                <a:latin typeface="Montserrat" pitchFamily="2" charset="77"/>
                <a:ea typeface="+mj-ea"/>
                <a:cs typeface="Arial Narrow"/>
              </a:defRPr>
            </a:lvl1pPr>
          </a:lstStyle>
          <a:p>
            <a:pPr lvl="1"/>
            <a:r>
              <a:rPr lang="en-US" sz="2800" b="1" dirty="0">
                <a:latin typeface="Montserrat" pitchFamily="2" charset="0"/>
              </a:rPr>
              <a:t>Questions and/or Comments?</a:t>
            </a:r>
          </a:p>
          <a:p>
            <a:pPr lvl="1">
              <a:spcAft>
                <a:spcPts val="1200"/>
              </a:spcAft>
            </a:pPr>
            <a:endParaRPr lang="en-US" sz="2000" dirty="0">
              <a:solidFill>
                <a:schemeClr val="tx2"/>
              </a:solidFill>
              <a:latin typeface="Montserrat" pitchFamily="2" charset="0"/>
            </a:endParaRPr>
          </a:p>
          <a:p>
            <a:pPr lvl="1">
              <a:spcAft>
                <a:spcPts val="1200"/>
              </a:spcAft>
            </a:pPr>
            <a:r>
              <a:rPr lang="en-US" sz="2000" b="1" dirty="0">
                <a:solidFill>
                  <a:schemeClr val="tx2"/>
                </a:solidFill>
                <a:latin typeface="Montserrat" pitchFamily="2" charset="0"/>
              </a:rPr>
              <a:t>HURON TEAM</a:t>
            </a:r>
          </a:p>
          <a:p>
            <a:pPr lvl="1">
              <a:spcAft>
                <a:spcPts val="1200"/>
              </a:spcAft>
            </a:pPr>
            <a:r>
              <a:rPr lang="en-US" sz="2000" dirty="0">
                <a:solidFill>
                  <a:schemeClr val="tx2"/>
                </a:solidFill>
                <a:latin typeface="Montserrat" pitchFamily="2" charset="0"/>
              </a:rPr>
              <a:t>Gena Flynn | Project Manager | </a:t>
            </a:r>
            <a:r>
              <a:rPr lang="en-US" sz="2000" dirty="0">
                <a:solidFill>
                  <a:schemeClr val="tx2"/>
                </a:solidFill>
                <a:latin typeface="Montserrat" pitchFamily="2" charset="0"/>
                <a:hlinkClick r:id="rId3"/>
              </a:rPr>
              <a:t>gflynn@hcg.com</a:t>
            </a:r>
            <a:r>
              <a:rPr lang="en-US" sz="2000" dirty="0">
                <a:solidFill>
                  <a:schemeClr val="tx2"/>
                </a:solidFill>
                <a:latin typeface="Montserrat" pitchFamily="2" charset="0"/>
              </a:rPr>
              <a:t> </a:t>
            </a:r>
          </a:p>
          <a:p>
            <a:pPr lvl="1">
              <a:spcAft>
                <a:spcPts val="1200"/>
              </a:spcAft>
            </a:pPr>
            <a:r>
              <a:rPr lang="en-US" sz="2000" dirty="0">
                <a:solidFill>
                  <a:schemeClr val="tx2"/>
                </a:solidFill>
                <a:latin typeface="Montserrat" pitchFamily="2" charset="0"/>
              </a:rPr>
              <a:t>Kevin McCarthy | Manager | </a:t>
            </a:r>
            <a:r>
              <a:rPr lang="en-US" sz="2000" dirty="0">
                <a:solidFill>
                  <a:schemeClr val="tx2"/>
                </a:solidFill>
                <a:latin typeface="Montserrat" pitchFamily="2" charset="0"/>
                <a:hlinkClick r:id="rId4"/>
              </a:rPr>
              <a:t>kmccarthy@hcg.com</a:t>
            </a:r>
            <a:r>
              <a:rPr lang="en-US" sz="2000" dirty="0">
                <a:solidFill>
                  <a:schemeClr val="tx2"/>
                </a:solidFill>
                <a:latin typeface="Montserrat" pitchFamily="2" charset="0"/>
              </a:rPr>
              <a:t> </a:t>
            </a:r>
          </a:p>
        </p:txBody>
      </p:sp>
      <p:sp>
        <p:nvSpPr>
          <p:cNvPr id="9" name="TextBox 8">
            <a:extLst>
              <a:ext uri="{FF2B5EF4-FFF2-40B4-BE49-F238E27FC236}">
                <a16:creationId xmlns:a16="http://schemas.microsoft.com/office/drawing/2014/main" id="{16B47811-3764-8EF7-C979-D5A04295E4F3}"/>
              </a:ext>
            </a:extLst>
          </p:cNvPr>
          <p:cNvSpPr txBox="1"/>
          <p:nvPr/>
        </p:nvSpPr>
        <p:spPr>
          <a:xfrm>
            <a:off x="376941" y="4854804"/>
            <a:ext cx="2119357" cy="230832"/>
          </a:xfrm>
          <a:prstGeom prst="rect">
            <a:avLst/>
          </a:prstGeom>
          <a:solidFill>
            <a:srgbClr val="00548B"/>
          </a:solidFill>
        </p:spPr>
        <p:txBody>
          <a:bodyPr wrap="square" rtlCol="0">
            <a:spAutoFit/>
          </a:bodyPr>
          <a:lstStyle/>
          <a:p>
            <a:pPr algn="l"/>
            <a:fld id="{FD7BD12C-5071-4D9C-9578-2275E0B64E0F}" type="datetime4">
              <a:rPr lang="en-US" sz="900">
                <a:solidFill>
                  <a:schemeClr val="bg1"/>
                </a:solidFill>
                <a:latin typeface="Montserrat" pitchFamily="2" charset="77"/>
              </a:rPr>
              <a:t>October 18, 2023</a:t>
            </a:fld>
            <a:endParaRPr lang="en-US" sz="900" dirty="0">
              <a:solidFill>
                <a:schemeClr val="bg1"/>
              </a:solidFill>
              <a:latin typeface="Montserrat" pitchFamily="2" charset="77"/>
            </a:endParaRPr>
          </a:p>
        </p:txBody>
      </p:sp>
    </p:spTree>
    <p:extLst>
      <p:ext uri="{BB962C8B-B14F-4D97-AF65-F5344CB8AC3E}">
        <p14:creationId xmlns:p14="http://schemas.microsoft.com/office/powerpoint/2010/main" val="334270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234B9D4-94E7-B5AA-EB51-0D000140F1E0}"/>
              </a:ext>
            </a:extLst>
          </p:cNvPr>
          <p:cNvSpPr>
            <a:spLocks noGrp="1"/>
          </p:cNvSpPr>
          <p:nvPr>
            <p:ph type="title"/>
          </p:nvPr>
        </p:nvSpPr>
        <p:spPr>
          <a:xfrm>
            <a:off x="457200" y="409074"/>
            <a:ext cx="8229600" cy="658368"/>
          </a:xfrm>
        </p:spPr>
        <p:txBody>
          <a:bodyPr/>
          <a:lstStyle/>
          <a:p>
            <a:r>
              <a:rPr lang="en-US" dirty="0">
                <a:solidFill>
                  <a:srgbClr val="18453B"/>
                </a:solidFill>
              </a:rPr>
              <a:t>Project Approach/Process</a:t>
            </a:r>
          </a:p>
        </p:txBody>
      </p:sp>
      <p:graphicFrame>
        <p:nvGraphicFramePr>
          <p:cNvPr id="3" name="Diagram 2">
            <a:extLst>
              <a:ext uri="{FF2B5EF4-FFF2-40B4-BE49-F238E27FC236}">
                <a16:creationId xmlns:a16="http://schemas.microsoft.com/office/drawing/2014/main" id="{D666F9DF-F41C-80C9-9BE5-679B2DCEA83A}"/>
              </a:ext>
            </a:extLst>
          </p:cNvPr>
          <p:cNvGraphicFramePr/>
          <p:nvPr>
            <p:extLst>
              <p:ext uri="{D42A27DB-BD31-4B8C-83A1-F6EECF244321}">
                <p14:modId xmlns:p14="http://schemas.microsoft.com/office/powerpoint/2010/main" val="2282775614"/>
              </p:ext>
            </p:extLst>
          </p:nvPr>
        </p:nvGraphicFramePr>
        <p:xfrm>
          <a:off x="457200" y="1067442"/>
          <a:ext cx="8229600" cy="366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a:extLst>
              <a:ext uri="{FF2B5EF4-FFF2-40B4-BE49-F238E27FC236}">
                <a16:creationId xmlns:a16="http://schemas.microsoft.com/office/drawing/2014/main" id="{03A5EDD6-80BA-760F-D24A-A9B78347D5E2}"/>
              </a:ext>
            </a:extLst>
          </p:cNvPr>
          <p:cNvSpPr txBox="1"/>
          <p:nvPr/>
        </p:nvSpPr>
        <p:spPr>
          <a:xfrm>
            <a:off x="0" y="4936068"/>
            <a:ext cx="2277533" cy="200560"/>
          </a:xfrm>
          <a:prstGeom prst="rect">
            <a:avLst/>
          </a:prstGeom>
          <a:noFill/>
        </p:spPr>
        <p:txBody>
          <a:bodyPr wrap="square" rtlCol="0">
            <a:spAutoFit/>
          </a:bodyPr>
          <a:lstStyle/>
          <a:p>
            <a:r>
              <a:rPr lang="en-US" sz="700" b="1">
                <a:latin typeface="Montserrat" pitchFamily="2" charset="77"/>
              </a:rPr>
              <a:t>DRAFT FOR LEADERSHIP DISCUSSION ONLY</a:t>
            </a:r>
          </a:p>
        </p:txBody>
      </p:sp>
    </p:spTree>
    <p:extLst>
      <p:ext uri="{BB962C8B-B14F-4D97-AF65-F5344CB8AC3E}">
        <p14:creationId xmlns:p14="http://schemas.microsoft.com/office/powerpoint/2010/main" val="2475041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6a85a4e5-bdd6-45f0-8448-46e42e61c59b"/>
</p:tagLst>
</file>

<file path=ppt/theme/theme1.xml><?xml version="1.0" encoding="utf-8"?>
<a:theme xmlns:a="http://schemas.openxmlformats.org/drawingml/2006/main" name="Opening &amp; Ending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2.xml><?xml version="1.0" encoding="utf-8"?>
<a:theme xmlns:a="http://schemas.openxmlformats.org/drawingml/2006/main" name="Content and Body Slides">
  <a:themeElements>
    <a:clrScheme name="Huron2022">
      <a:dk1>
        <a:srgbClr val="00548B"/>
      </a:dk1>
      <a:lt1>
        <a:srgbClr val="FFFFFF"/>
      </a:lt1>
      <a:dk2>
        <a:srgbClr val="242724"/>
      </a:dk2>
      <a:lt2>
        <a:srgbClr val="C1C5C8"/>
      </a:lt2>
      <a:accent1>
        <a:srgbClr val="69AA36"/>
      </a:accent1>
      <a:accent2>
        <a:srgbClr val="792582"/>
      </a:accent2>
      <a:accent3>
        <a:srgbClr val="78DED3"/>
      </a:accent3>
      <a:accent4>
        <a:srgbClr val="C1022F"/>
      </a:accent4>
      <a:accent5>
        <a:srgbClr val="ED7523"/>
      </a:accent5>
      <a:accent6>
        <a:srgbClr val="FFC500"/>
      </a:accent6>
      <a:hlink>
        <a:srgbClr val="00558C"/>
      </a:hlink>
      <a:folHlink>
        <a:srgbClr val="0055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latin typeface="Montserrat" pitchFamily="2" charset="77"/>
          </a:defRPr>
        </a:defPPr>
      </a:lstStyle>
    </a:txDef>
  </a:objectDefaults>
  <a:extraClrSchemeLst/>
  <a:extLst>
    <a:ext uri="{05A4C25C-085E-4340-85A3-A5531E510DB2}">
      <thm15:themeFamily xmlns:thm15="http://schemas.microsoft.com/office/thememl/2012/main" name="UPDATED_Executive PowerPoint Template - 16x9 (003)(1)" id="{D0737B51-649E-6B49-8D62-5123F9B09FCA}" vid="{4F28E0A3-9EF4-BD44-921B-74B967F859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af824b-b9ca-44bc-93e9-131eccbb3ac9">
      <Terms xmlns="http://schemas.microsoft.com/office/infopath/2007/PartnerControls"/>
    </lcf76f155ced4ddcb4097134ff3c332f>
    <TaxCatchAll xmlns="b9b69cfa-80ab-4e57-8c7c-c439de3a6f57" xsi:nil="true"/>
    <SharedWithUsers xmlns="b9b69cfa-80ab-4e57-8c7c-c439de3a6f57">
      <UserInfo>
        <DisplayName>Gena Flynn</DisplayName>
        <AccountId>119</AccountId>
        <AccountType/>
      </UserInfo>
      <UserInfo>
        <DisplayName>Kevin McCarthy</DisplayName>
        <AccountId>175</AccountId>
        <AccountType/>
      </UserInfo>
    </SharedWithUsers>
    <Status xmlns="b9af824b-b9ca-44bc-93e9-131eccbb3ac9" xsi:nil="true"/>
    <Updated xmlns="b9af824b-b9ca-44bc-93e9-131eccbb3ac9" xsi:nil="true"/>
    <Done xmlns="b9af824b-b9ca-44bc-93e9-131eccbb3ac9">true</Done>
    <ConfirmedCurrent xmlns="b9af824b-b9ca-44bc-93e9-131eccbb3a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3BE68F7849A845B253768CFB280D40" ma:contentTypeVersion="21" ma:contentTypeDescription="Create a new document." ma:contentTypeScope="" ma:versionID="a5f4e99363f6b80a1d89e80586c018bc">
  <xsd:schema xmlns:xsd="http://www.w3.org/2001/XMLSchema" xmlns:xs="http://www.w3.org/2001/XMLSchema" xmlns:p="http://schemas.microsoft.com/office/2006/metadata/properties" xmlns:ns2="b9af824b-b9ca-44bc-93e9-131eccbb3ac9" xmlns:ns3="b9b69cfa-80ab-4e57-8c7c-c439de3a6f57" targetNamespace="http://schemas.microsoft.com/office/2006/metadata/properties" ma:root="true" ma:fieldsID="46773ca56b47bf33756b508e42d79982" ns2:_="" ns3:_="">
    <xsd:import namespace="b9af824b-b9ca-44bc-93e9-131eccbb3ac9"/>
    <xsd:import namespace="b9b69cfa-80ab-4e57-8c7c-c439de3a6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Done" minOccurs="0"/>
                <xsd:element ref="ns2:MediaLengthInSeconds" minOccurs="0"/>
                <xsd:element ref="ns2:Status" minOccurs="0"/>
                <xsd:element ref="ns2:MediaServiceLocation" minOccurs="0"/>
                <xsd:element ref="ns2:Updated" minOccurs="0"/>
                <xsd:element ref="ns2:ConfirmedCurrent"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f824b-b9ca-44bc-93e9-131eccbb3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one" ma:index="19" nillable="true" ma:displayName="Done" ma:default="1" ma:internalName="Done">
      <xsd:simpleType>
        <xsd:restriction base="dms:Boolean"/>
      </xsd:simpleType>
    </xsd:element>
    <xsd:element name="MediaLengthInSeconds" ma:index="20" nillable="true" ma:displayName="Length (seconds)" ma:internalName="MediaLengthInSeconds" ma:readOnly="true">
      <xsd:simpleType>
        <xsd:restriction base="dms:Unknown"/>
      </xsd:simpleType>
    </xsd:element>
    <xsd:element name="Status" ma:index="21" nillable="true" ma:displayName="Status " ma:format="Dropdown" ma:internalName="Status">
      <xsd:simpleType>
        <xsd:union memberTypes="dms:Text">
          <xsd:simpleType>
            <xsd:restriction base="dms:Choice">
              <xsd:enumeration value="Drafting"/>
              <xsd:enumeration value="Complete"/>
              <xsd:enumeration value="Implementing "/>
            </xsd:restriction>
          </xsd:simpleType>
        </xsd:union>
      </xsd:simpleType>
    </xsd:element>
    <xsd:element name="MediaServiceLocation" ma:index="22" nillable="true" ma:displayName="Location" ma:internalName="MediaServiceLocation" ma:readOnly="true">
      <xsd:simpleType>
        <xsd:restriction base="dms:Text"/>
      </xsd:simpleType>
    </xsd:element>
    <xsd:element name="Updated" ma:index="23" nillable="true" ma:displayName="Updated" ma:description="May 2018" ma:format="Dropdown" ma:internalName="Updated">
      <xsd:simpleType>
        <xsd:restriction base="dms:Text">
          <xsd:maxLength value="255"/>
        </xsd:restriction>
      </xsd:simpleType>
    </xsd:element>
    <xsd:element name="ConfirmedCurrent" ma:index="24" nillable="true" ma:displayName="Confirmed Current " ma:description="January 14, 2021 " ma:format="Dropdown" ma:internalName="ConfirmedCurrent">
      <xsd:simpleType>
        <xsd:restriction base="dms:Text">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ad816ea-8460-453a-b1af-cd753e23c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b69cfa-80ab-4e57-8c7c-c439de3a6f5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ff38b9b-e467-49f0-aa00-a4b002715b25}" ma:internalName="TaxCatchAll" ma:showField="CatchAllData" ma:web="b9b69cfa-80ab-4e57-8c7c-c439de3a6f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1 6 " ? > < C u s t o m D a t a X m l W r a p p e r   x m l n s : x s d = " h t t p : / / w w w . w 3 . o r g / 2 0 0 1 / X M L S c h e m a "   x m l n s : x s i = " h t t p : / / w w w . w 3 . o r g / 2 0 0 1 / X M L S c h e m a - i n s t a n c e " >  
     < J s o n > [ ] < / J s o n >  
 < / C u s t o m D a t a X m l W r a p p e r > 
</file>

<file path=customXml/itemProps1.xml><?xml version="1.0" encoding="utf-8"?>
<ds:datastoreItem xmlns:ds="http://schemas.openxmlformats.org/officeDocument/2006/customXml" ds:itemID="{A5B0E698-9477-4D8C-8B62-5BB5231042C4}">
  <ds:schemaRefs>
    <ds:schemaRef ds:uri="http://schemas.microsoft.com/office/2006/documentManagement/types"/>
    <ds:schemaRef ds:uri="http://www.w3.org/XML/1998/namespace"/>
    <ds:schemaRef ds:uri="32dcd8e0-6309-4fb5-beaf-f48a3e91c15a"/>
    <ds:schemaRef ds:uri="http://purl.org/dc/elements/1.1/"/>
    <ds:schemaRef ds:uri="http://purl.org/dc/dcmitype/"/>
    <ds:schemaRef ds:uri="a968fe20-f25c-45eb-8691-28acbd021108"/>
    <ds:schemaRef ds:uri="http://schemas.microsoft.com/office/infopath/2007/PartnerControls"/>
    <ds:schemaRef ds:uri="http://schemas.openxmlformats.org/package/2006/metadata/core-properties"/>
    <ds:schemaRef ds:uri="76d9ca60-1c55-4e95-aa9a-1ee6e1e0b80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1E060FE-EC3D-43A6-B43A-5F5BBACFAE08}"/>
</file>

<file path=customXml/itemProps3.xml><?xml version="1.0" encoding="utf-8"?>
<ds:datastoreItem xmlns:ds="http://schemas.openxmlformats.org/officeDocument/2006/customXml" ds:itemID="{553AB469-F4B6-4047-AB7C-7A5A92DDA561}">
  <ds:schemaRefs>
    <ds:schemaRef ds:uri="http://schemas.microsoft.com/sharepoint/v3/contenttype/forms"/>
  </ds:schemaRefs>
</ds:datastoreItem>
</file>

<file path=customXml/itemProps4.xml><?xml version="1.0" encoding="utf-8"?>
<ds:datastoreItem xmlns:ds="http://schemas.openxmlformats.org/officeDocument/2006/customXml" ds:itemID="{6D920BAA-96BE-40ED-8DCB-3DAD90FC698B}">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3036</TotalTime>
  <Words>1412</Words>
  <Application>Microsoft Office PowerPoint</Application>
  <PresentationFormat>On-screen Show (16:9)</PresentationFormat>
  <Paragraphs>175</Paragraphs>
  <Slides>12</Slides>
  <Notes>10</Notes>
  <HiddenSlides>4</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Wingdings</vt:lpstr>
      <vt:lpstr>arial</vt:lpstr>
      <vt:lpstr>Montserrat</vt:lpstr>
      <vt:lpstr>Times New Roman</vt:lpstr>
      <vt:lpstr>Open Sans</vt:lpstr>
      <vt:lpstr>arial</vt:lpstr>
      <vt:lpstr>Calibri</vt:lpstr>
      <vt:lpstr>Opening &amp; Ending Slides</vt:lpstr>
      <vt:lpstr>Content and Body Slides</vt:lpstr>
      <vt:lpstr>PowerPoint Presentation</vt:lpstr>
      <vt:lpstr>Scope of Work</vt:lpstr>
      <vt:lpstr>Constituent Engagement Overview</vt:lpstr>
      <vt:lpstr>Original &amp; Amended Project Timeline</vt:lpstr>
      <vt:lpstr>Detailed Governance Timeline</vt:lpstr>
      <vt:lpstr>SRR/GSR REDLINE  THOUGHTS &amp; FEEDBACK</vt:lpstr>
      <vt:lpstr>Next Steps</vt:lpstr>
      <vt:lpstr>PowerPoint Presentation</vt:lpstr>
      <vt:lpstr>Project Approach/Process</vt:lpstr>
      <vt:lpstr>Constituent Engagement Findings/Themes</vt:lpstr>
      <vt:lpstr>Discussion: Jurisdiction</vt:lpstr>
      <vt:lpstr>Discussion: Complainant/Investigative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Huron PowerPoint Presentation</dc:title>
  <dc:subject/>
  <dc:creator>Huron</dc:creator>
  <cp:keywords/>
  <dc:description/>
  <cp:lastModifiedBy>Kevin McCarthy</cp:lastModifiedBy>
  <cp:revision>4</cp:revision>
  <dcterms:modified xsi:type="dcterms:W3CDTF">2023-10-18T20:37:19Z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53767702-4b9f-4d91-ac32-0ec1823d3703</vt:lpwstr>
  </property>
  <property fmtid="{D5CDD505-2E9C-101B-9397-08002B2CF9AE}" pid="3" name="ContentTypeId">
    <vt:lpwstr>0x010100373BE68F7849A845B253768CFB280D40</vt:lpwstr>
  </property>
  <property fmtid="{D5CDD505-2E9C-101B-9397-08002B2CF9AE}" pid="4" name="Order">
    <vt:i4>100</vt:i4>
  </property>
  <property fmtid="{D5CDD505-2E9C-101B-9397-08002B2CF9AE}" pid="5" name="MediaServiceImageTags">
    <vt:lpwstr/>
  </property>
</Properties>
</file>