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99" r:id="rId2"/>
  </p:sldMasterIdLst>
  <p:notesMasterIdLst>
    <p:notesMasterId r:id="rId11"/>
  </p:notesMasterIdLst>
  <p:sldIdLst>
    <p:sldId id="258" r:id="rId3"/>
    <p:sldId id="263" r:id="rId4"/>
    <p:sldId id="264" r:id="rId5"/>
    <p:sldId id="267" r:id="rId6"/>
    <p:sldId id="265" r:id="rId7"/>
    <p:sldId id="268" r:id="rId8"/>
    <p:sldId id="266" r:id="rId9"/>
    <p:sldId id="269" r:id="rId10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9D16B49B-B9C0-BCFC-D81C-63BC6C876738}" name="Schmidtke, Nicole" initials="SN" userId="S::messin41@msu.edu::c0bee73b-9d90-4ad7-a0ca-a46e8960a43b" providerId="AD"/>
  <p188:author id="{54687FA1-6186-9106-E040-2B1CF226E7D3}" name="Galitzine, Katusha" initials="GK" userId="S::galitzin@msu.edu::e91c64ce-4ba1-4989-be4f-e5454b1471f8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7C521"/>
    <a:srgbClr val="18453B"/>
    <a:srgbClr val="0C533A"/>
    <a:srgbClr val="064339"/>
    <a:srgbClr val="E8E8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16787DB-6ED8-FB86-0E4E-DEB5D103B9A6}" v="9" dt="2024-01-28T22:02:05.204"/>
    <p1510:client id="{A3C325BC-1AE5-4D52-B772-F084D38FC5DD}" v="170" dt="2024-01-28T22:20:26.529"/>
    <p1510:client id="{EB7FE864-99CD-A73E-92DA-E582B8434E84}" v="19" dt="2024-01-28T22:10:59.87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0" d="100"/>
          <a:sy n="90" d="100"/>
        </p:scale>
        <p:origin x="1524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18" Type="http://schemas.microsoft.com/office/2018/10/relationships/authors" Target="authors.xml"/><Relationship Id="rId3" Type="http://schemas.openxmlformats.org/officeDocument/2006/relationships/slide" Target="slides/slide1.xml"/><Relationship Id="rId21" Type="http://schemas.openxmlformats.org/officeDocument/2006/relationships/customXml" Target="../customXml/item3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6" Type="http://schemas.microsoft.com/office/2016/11/relationships/changesInfo" Target="changesInfos/changesInfo1.xml"/><Relationship Id="rId20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customXml" Target="../customXml/item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chmidtke, Nicole" userId="S::messin41@msu.edu::c0bee73b-9d90-4ad7-a0ca-a46e8960a43b" providerId="AD" clId="Web-{316787DB-6ED8-FB86-0E4E-DEB5D103B9A6}"/>
    <pc:docChg chg="addSld modSld">
      <pc:chgData name="Schmidtke, Nicole" userId="S::messin41@msu.edu::c0bee73b-9d90-4ad7-a0ca-a46e8960a43b" providerId="AD" clId="Web-{316787DB-6ED8-FB86-0E4E-DEB5D103B9A6}" dt="2024-01-28T22:02:05.204" v="8" actId="20577"/>
      <pc:docMkLst>
        <pc:docMk/>
      </pc:docMkLst>
      <pc:sldChg chg="modSp">
        <pc:chgData name="Schmidtke, Nicole" userId="S::messin41@msu.edu::c0bee73b-9d90-4ad7-a0ca-a46e8960a43b" providerId="AD" clId="Web-{316787DB-6ED8-FB86-0E4E-DEB5D103B9A6}" dt="2024-01-28T22:02:05.204" v="8" actId="20577"/>
        <pc:sldMkLst>
          <pc:docMk/>
          <pc:sldMk cId="816697125" sldId="265"/>
        </pc:sldMkLst>
        <pc:spChg chg="mod">
          <ac:chgData name="Schmidtke, Nicole" userId="S::messin41@msu.edu::c0bee73b-9d90-4ad7-a0ca-a46e8960a43b" providerId="AD" clId="Web-{316787DB-6ED8-FB86-0E4E-DEB5D103B9A6}" dt="2024-01-28T22:02:05.204" v="8" actId="20577"/>
          <ac:spMkLst>
            <pc:docMk/>
            <pc:sldMk cId="816697125" sldId="265"/>
            <ac:spMk id="3" creationId="{D3989BCA-4FB1-DA9B-517C-2635FC4B4A13}"/>
          </ac:spMkLst>
        </pc:spChg>
      </pc:sldChg>
      <pc:sldChg chg="new">
        <pc:chgData name="Schmidtke, Nicole" userId="S::messin41@msu.edu::c0bee73b-9d90-4ad7-a0ca-a46e8960a43b" providerId="AD" clId="Web-{316787DB-6ED8-FB86-0E4E-DEB5D103B9A6}" dt="2024-01-28T22:01:45.079" v="0"/>
        <pc:sldMkLst>
          <pc:docMk/>
          <pc:sldMk cId="890819554" sldId="268"/>
        </pc:sldMkLst>
      </pc:sldChg>
    </pc:docChg>
  </pc:docChgLst>
  <pc:docChgLst>
    <pc:chgData name="Schmidtke, Nicole" userId="S::messin41@msu.edu::c0bee73b-9d90-4ad7-a0ca-a46e8960a43b" providerId="AD" clId="Web-{E3A4B7BD-9449-2598-23E8-2F61729F5AD1}"/>
    <pc:docChg chg="addSld delSld modSld">
      <pc:chgData name="Schmidtke, Nicole" userId="S::messin41@msu.edu::c0bee73b-9d90-4ad7-a0ca-a46e8960a43b" providerId="AD" clId="Web-{E3A4B7BD-9449-2598-23E8-2F61729F5AD1}" dt="2024-01-25T16:58:58.416" v="1021" actId="20577"/>
      <pc:docMkLst>
        <pc:docMk/>
      </pc:docMkLst>
      <pc:sldChg chg="addSp modSp">
        <pc:chgData name="Schmidtke, Nicole" userId="S::messin41@msu.edu::c0bee73b-9d90-4ad7-a0ca-a46e8960a43b" providerId="AD" clId="Web-{E3A4B7BD-9449-2598-23E8-2F61729F5AD1}" dt="2024-01-25T16:42:43.526" v="444" actId="20577"/>
        <pc:sldMkLst>
          <pc:docMk/>
          <pc:sldMk cId="3041760557" sldId="258"/>
        </pc:sldMkLst>
        <pc:spChg chg="mod">
          <ac:chgData name="Schmidtke, Nicole" userId="S::messin41@msu.edu::c0bee73b-9d90-4ad7-a0ca-a46e8960a43b" providerId="AD" clId="Web-{E3A4B7BD-9449-2598-23E8-2F61729F5AD1}" dt="2024-01-25T16:42:43.526" v="444" actId="20577"/>
          <ac:spMkLst>
            <pc:docMk/>
            <pc:sldMk cId="3041760557" sldId="258"/>
            <ac:spMk id="2" creationId="{D4FDD242-3286-414A-8E6B-C9A85568EAE4}"/>
          </ac:spMkLst>
        </pc:spChg>
        <pc:spChg chg="mod">
          <ac:chgData name="Schmidtke, Nicole" userId="S::messin41@msu.edu::c0bee73b-9d90-4ad7-a0ca-a46e8960a43b" providerId="AD" clId="Web-{E3A4B7BD-9449-2598-23E8-2F61729F5AD1}" dt="2024-01-25T14:56:13.436" v="141" actId="20577"/>
          <ac:spMkLst>
            <pc:docMk/>
            <pc:sldMk cId="3041760557" sldId="258"/>
            <ac:spMk id="3" creationId="{1CA76271-14D8-D348-ADF0-E934324DF6EB}"/>
          </ac:spMkLst>
        </pc:spChg>
        <pc:spChg chg="add mod">
          <ac:chgData name="Schmidtke, Nicole" userId="S::messin41@msu.edu::c0bee73b-9d90-4ad7-a0ca-a46e8960a43b" providerId="AD" clId="Web-{E3A4B7BD-9449-2598-23E8-2F61729F5AD1}" dt="2024-01-25T16:39:38.223" v="408" actId="20577"/>
          <ac:spMkLst>
            <pc:docMk/>
            <pc:sldMk cId="3041760557" sldId="258"/>
            <ac:spMk id="4" creationId="{4A6FE4CC-F679-4925-0EB9-0D14C949AE3C}"/>
          </ac:spMkLst>
        </pc:spChg>
      </pc:sldChg>
      <pc:sldChg chg="modSp">
        <pc:chgData name="Schmidtke, Nicole" userId="S::messin41@msu.edu::c0bee73b-9d90-4ad7-a0ca-a46e8960a43b" providerId="AD" clId="Web-{E3A4B7BD-9449-2598-23E8-2F61729F5AD1}" dt="2024-01-25T16:58:33.884" v="1018" actId="20577"/>
        <pc:sldMkLst>
          <pc:docMk/>
          <pc:sldMk cId="153554858" sldId="263"/>
        </pc:sldMkLst>
        <pc:spChg chg="mod">
          <ac:chgData name="Schmidtke, Nicole" userId="S::messin41@msu.edu::c0bee73b-9d90-4ad7-a0ca-a46e8960a43b" providerId="AD" clId="Web-{E3A4B7BD-9449-2598-23E8-2F61729F5AD1}" dt="2024-01-25T16:51:22.214" v="722" actId="1076"/>
          <ac:spMkLst>
            <pc:docMk/>
            <pc:sldMk cId="153554858" sldId="263"/>
            <ac:spMk id="2" creationId="{F22A3FC0-3CFA-294A-9C00-75D6A2AD37D4}"/>
          </ac:spMkLst>
        </pc:spChg>
        <pc:spChg chg="mod">
          <ac:chgData name="Schmidtke, Nicole" userId="S::messin41@msu.edu::c0bee73b-9d90-4ad7-a0ca-a46e8960a43b" providerId="AD" clId="Web-{E3A4B7BD-9449-2598-23E8-2F61729F5AD1}" dt="2024-01-25T16:58:33.884" v="1018" actId="20577"/>
          <ac:spMkLst>
            <pc:docMk/>
            <pc:sldMk cId="153554858" sldId="263"/>
            <ac:spMk id="3" creationId="{AE7CF687-3D0D-8A4C-8267-F8940F5F3470}"/>
          </ac:spMkLst>
        </pc:spChg>
      </pc:sldChg>
      <pc:sldChg chg="modSp new">
        <pc:chgData name="Schmidtke, Nicole" userId="S::messin41@msu.edu::c0bee73b-9d90-4ad7-a0ca-a46e8960a43b" providerId="AD" clId="Web-{E3A4B7BD-9449-2598-23E8-2F61729F5AD1}" dt="2024-01-25T16:56:45.396" v="897" actId="20577"/>
        <pc:sldMkLst>
          <pc:docMk/>
          <pc:sldMk cId="2426515485" sldId="264"/>
        </pc:sldMkLst>
        <pc:spChg chg="mod">
          <ac:chgData name="Schmidtke, Nicole" userId="S::messin41@msu.edu::c0bee73b-9d90-4ad7-a0ca-a46e8960a43b" providerId="AD" clId="Web-{E3A4B7BD-9449-2598-23E8-2F61729F5AD1}" dt="2024-01-25T16:55:02.940" v="845" actId="1076"/>
          <ac:spMkLst>
            <pc:docMk/>
            <pc:sldMk cId="2426515485" sldId="264"/>
            <ac:spMk id="2" creationId="{6DE03111-E8BB-0B02-09D5-90DE4072823E}"/>
          </ac:spMkLst>
        </pc:spChg>
        <pc:spChg chg="mod">
          <ac:chgData name="Schmidtke, Nicole" userId="S::messin41@msu.edu::c0bee73b-9d90-4ad7-a0ca-a46e8960a43b" providerId="AD" clId="Web-{E3A4B7BD-9449-2598-23E8-2F61729F5AD1}" dt="2024-01-25T16:56:45.396" v="897" actId="20577"/>
          <ac:spMkLst>
            <pc:docMk/>
            <pc:sldMk cId="2426515485" sldId="264"/>
            <ac:spMk id="3" creationId="{8DA88C68-3C85-716C-256D-73A85810C140}"/>
          </ac:spMkLst>
        </pc:spChg>
      </pc:sldChg>
      <pc:sldChg chg="modSp new">
        <pc:chgData name="Schmidtke, Nicole" userId="S::messin41@msu.edu::c0bee73b-9d90-4ad7-a0ca-a46e8960a43b" providerId="AD" clId="Web-{E3A4B7BD-9449-2598-23E8-2F61729F5AD1}" dt="2024-01-25T16:51:58.715" v="747" actId="20577"/>
        <pc:sldMkLst>
          <pc:docMk/>
          <pc:sldMk cId="816697125" sldId="265"/>
        </pc:sldMkLst>
        <pc:spChg chg="mod">
          <ac:chgData name="Schmidtke, Nicole" userId="S::messin41@msu.edu::c0bee73b-9d90-4ad7-a0ca-a46e8960a43b" providerId="AD" clId="Web-{E3A4B7BD-9449-2598-23E8-2F61729F5AD1}" dt="2024-01-25T16:51:58.715" v="747" actId="20577"/>
          <ac:spMkLst>
            <pc:docMk/>
            <pc:sldMk cId="816697125" sldId="265"/>
            <ac:spMk id="2" creationId="{81548C66-282A-C211-0A07-057E1C463EEE}"/>
          </ac:spMkLst>
        </pc:spChg>
      </pc:sldChg>
      <pc:sldChg chg="modSp new">
        <pc:chgData name="Schmidtke, Nicole" userId="S::messin41@msu.edu::c0bee73b-9d90-4ad7-a0ca-a46e8960a43b" providerId="AD" clId="Web-{E3A4B7BD-9449-2598-23E8-2F61729F5AD1}" dt="2024-01-25T16:58:58.416" v="1021" actId="20577"/>
        <pc:sldMkLst>
          <pc:docMk/>
          <pc:sldMk cId="493344568" sldId="266"/>
        </pc:sldMkLst>
        <pc:spChg chg="mod">
          <ac:chgData name="Schmidtke, Nicole" userId="S::messin41@msu.edu::c0bee73b-9d90-4ad7-a0ca-a46e8960a43b" providerId="AD" clId="Web-{E3A4B7BD-9449-2598-23E8-2F61729F5AD1}" dt="2024-01-25T16:58:58.416" v="1021" actId="20577"/>
          <ac:spMkLst>
            <pc:docMk/>
            <pc:sldMk cId="493344568" sldId="266"/>
            <ac:spMk id="3" creationId="{2FF7D2B0-6C60-61E7-62AF-892A50086D48}"/>
          </ac:spMkLst>
        </pc:spChg>
      </pc:sldChg>
      <pc:sldChg chg="del">
        <pc:chgData name="Schmidtke, Nicole" userId="S::messin41@msu.edu::c0bee73b-9d90-4ad7-a0ca-a46e8960a43b" providerId="AD" clId="Web-{E3A4B7BD-9449-2598-23E8-2F61729F5AD1}" dt="2024-01-25T14:51:30.382" v="110"/>
        <pc:sldMkLst>
          <pc:docMk/>
          <pc:sldMk cId="3890188559" sldId="266"/>
        </pc:sldMkLst>
      </pc:sldChg>
      <pc:sldChg chg="del">
        <pc:chgData name="Schmidtke, Nicole" userId="S::messin41@msu.edu::c0bee73b-9d90-4ad7-a0ca-a46e8960a43b" providerId="AD" clId="Web-{E3A4B7BD-9449-2598-23E8-2F61729F5AD1}" dt="2024-01-25T14:51:30.382" v="109"/>
        <pc:sldMkLst>
          <pc:docMk/>
          <pc:sldMk cId="2200254864" sldId="268"/>
        </pc:sldMkLst>
      </pc:sldChg>
      <pc:sldChg chg="del">
        <pc:chgData name="Schmidtke, Nicole" userId="S::messin41@msu.edu::c0bee73b-9d90-4ad7-a0ca-a46e8960a43b" providerId="AD" clId="Web-{E3A4B7BD-9449-2598-23E8-2F61729F5AD1}" dt="2024-01-25T14:51:30.382" v="108"/>
        <pc:sldMkLst>
          <pc:docMk/>
          <pc:sldMk cId="418973717" sldId="317"/>
        </pc:sldMkLst>
      </pc:sldChg>
      <pc:sldChg chg="del">
        <pc:chgData name="Schmidtke, Nicole" userId="S::messin41@msu.edu::c0bee73b-9d90-4ad7-a0ca-a46e8960a43b" providerId="AD" clId="Web-{E3A4B7BD-9449-2598-23E8-2F61729F5AD1}" dt="2024-01-25T14:51:30.367" v="107"/>
        <pc:sldMkLst>
          <pc:docMk/>
          <pc:sldMk cId="1219170688" sldId="318"/>
        </pc:sldMkLst>
      </pc:sldChg>
      <pc:sldChg chg="del">
        <pc:chgData name="Schmidtke, Nicole" userId="S::messin41@msu.edu::c0bee73b-9d90-4ad7-a0ca-a46e8960a43b" providerId="AD" clId="Web-{E3A4B7BD-9449-2598-23E8-2F61729F5AD1}" dt="2024-01-25T14:51:30.367" v="106"/>
        <pc:sldMkLst>
          <pc:docMk/>
          <pc:sldMk cId="3750537111" sldId="319"/>
        </pc:sldMkLst>
      </pc:sldChg>
      <pc:sldChg chg="del">
        <pc:chgData name="Schmidtke, Nicole" userId="S::messin41@msu.edu::c0bee73b-9d90-4ad7-a0ca-a46e8960a43b" providerId="AD" clId="Web-{E3A4B7BD-9449-2598-23E8-2F61729F5AD1}" dt="2024-01-25T14:51:30.367" v="105"/>
        <pc:sldMkLst>
          <pc:docMk/>
          <pc:sldMk cId="897041578" sldId="320"/>
        </pc:sldMkLst>
      </pc:sldChg>
    </pc:docChg>
  </pc:docChgLst>
  <pc:docChgLst>
    <pc:chgData name="Schmidtke, Nicole" userId="S::messin41@msu.edu::c0bee73b-9d90-4ad7-a0ca-a46e8960a43b" providerId="AD" clId="Web-{EB7FE864-99CD-A73E-92DA-E582B8434E84}"/>
    <pc:docChg chg="modSld">
      <pc:chgData name="Schmidtke, Nicole" userId="S::messin41@msu.edu::c0bee73b-9d90-4ad7-a0ca-a46e8960a43b" providerId="AD" clId="Web-{EB7FE864-99CD-A73E-92DA-E582B8434E84}" dt="2024-01-28T22:10:59.871" v="18" actId="20577"/>
      <pc:docMkLst>
        <pc:docMk/>
      </pc:docMkLst>
      <pc:sldChg chg="modSp">
        <pc:chgData name="Schmidtke, Nicole" userId="S::messin41@msu.edu::c0bee73b-9d90-4ad7-a0ca-a46e8960a43b" providerId="AD" clId="Web-{EB7FE864-99CD-A73E-92DA-E582B8434E84}" dt="2024-01-28T22:10:59.871" v="18" actId="20577"/>
        <pc:sldMkLst>
          <pc:docMk/>
          <pc:sldMk cId="816697125" sldId="265"/>
        </pc:sldMkLst>
        <pc:spChg chg="mod">
          <ac:chgData name="Schmidtke, Nicole" userId="S::messin41@msu.edu::c0bee73b-9d90-4ad7-a0ca-a46e8960a43b" providerId="AD" clId="Web-{EB7FE864-99CD-A73E-92DA-E582B8434E84}" dt="2024-01-28T22:10:59.871" v="18" actId="20577"/>
          <ac:spMkLst>
            <pc:docMk/>
            <pc:sldMk cId="816697125" sldId="265"/>
            <ac:spMk id="3" creationId="{D3989BCA-4FB1-DA9B-517C-2635FC4B4A13}"/>
          </ac:spMkLst>
        </pc:spChg>
      </pc:sldChg>
    </pc:docChg>
  </pc:docChgLst>
  <pc:docChgLst>
    <pc:chgData name="Schmidtke, Nicole" userId="S::messin41@msu.edu::c0bee73b-9d90-4ad7-a0ca-a46e8960a43b" providerId="AD" clId="Web-{829A99A7-BDD0-99C0-CB94-B302DB99374E}"/>
    <pc:docChg chg="addSld modSld">
      <pc:chgData name="Schmidtke, Nicole" userId="S::messin41@msu.edu::c0bee73b-9d90-4ad7-a0ca-a46e8960a43b" providerId="AD" clId="Web-{829A99A7-BDD0-99C0-CB94-B302DB99374E}" dt="2024-01-26T21:40:25.256" v="402" actId="20577"/>
      <pc:docMkLst>
        <pc:docMk/>
      </pc:docMkLst>
      <pc:sldChg chg="modSp">
        <pc:chgData name="Schmidtke, Nicole" userId="S::messin41@msu.edu::c0bee73b-9d90-4ad7-a0ca-a46e8960a43b" providerId="AD" clId="Web-{829A99A7-BDD0-99C0-CB94-B302DB99374E}" dt="2024-01-26T21:36:50.485" v="259" actId="20577"/>
        <pc:sldMkLst>
          <pc:docMk/>
          <pc:sldMk cId="3041760557" sldId="258"/>
        </pc:sldMkLst>
        <pc:spChg chg="mod">
          <ac:chgData name="Schmidtke, Nicole" userId="S::messin41@msu.edu::c0bee73b-9d90-4ad7-a0ca-a46e8960a43b" providerId="AD" clId="Web-{829A99A7-BDD0-99C0-CB94-B302DB99374E}" dt="2024-01-26T21:36:50.485" v="259" actId="20577"/>
          <ac:spMkLst>
            <pc:docMk/>
            <pc:sldMk cId="3041760557" sldId="258"/>
            <ac:spMk id="4" creationId="{4A6FE4CC-F679-4925-0EB9-0D14C949AE3C}"/>
          </ac:spMkLst>
        </pc:spChg>
      </pc:sldChg>
      <pc:sldChg chg="modSp">
        <pc:chgData name="Schmidtke, Nicole" userId="S::messin41@msu.edu::c0bee73b-9d90-4ad7-a0ca-a46e8960a43b" providerId="AD" clId="Web-{829A99A7-BDD0-99C0-CB94-B302DB99374E}" dt="2024-01-26T21:34:41.982" v="171" actId="20577"/>
        <pc:sldMkLst>
          <pc:docMk/>
          <pc:sldMk cId="2426515485" sldId="264"/>
        </pc:sldMkLst>
        <pc:spChg chg="mod">
          <ac:chgData name="Schmidtke, Nicole" userId="S::messin41@msu.edu::c0bee73b-9d90-4ad7-a0ca-a46e8960a43b" providerId="AD" clId="Web-{829A99A7-BDD0-99C0-CB94-B302DB99374E}" dt="2024-01-26T21:34:41.982" v="171" actId="20577"/>
          <ac:spMkLst>
            <pc:docMk/>
            <pc:sldMk cId="2426515485" sldId="264"/>
            <ac:spMk id="3" creationId="{8DA88C68-3C85-716C-256D-73A85810C140}"/>
          </ac:spMkLst>
        </pc:spChg>
      </pc:sldChg>
      <pc:sldChg chg="modSp">
        <pc:chgData name="Schmidtke, Nicole" userId="S::messin41@msu.edu::c0bee73b-9d90-4ad7-a0ca-a46e8960a43b" providerId="AD" clId="Web-{829A99A7-BDD0-99C0-CB94-B302DB99374E}" dt="2024-01-26T21:40:25.256" v="402" actId="20577"/>
        <pc:sldMkLst>
          <pc:docMk/>
          <pc:sldMk cId="816697125" sldId="265"/>
        </pc:sldMkLst>
        <pc:spChg chg="mod">
          <ac:chgData name="Schmidtke, Nicole" userId="S::messin41@msu.edu::c0bee73b-9d90-4ad7-a0ca-a46e8960a43b" providerId="AD" clId="Web-{829A99A7-BDD0-99C0-CB94-B302DB99374E}" dt="2024-01-26T21:35:43.077" v="232" actId="1076"/>
          <ac:spMkLst>
            <pc:docMk/>
            <pc:sldMk cId="816697125" sldId="265"/>
            <ac:spMk id="2" creationId="{81548C66-282A-C211-0A07-057E1C463EEE}"/>
          </ac:spMkLst>
        </pc:spChg>
        <pc:spChg chg="mod">
          <ac:chgData name="Schmidtke, Nicole" userId="S::messin41@msu.edu::c0bee73b-9d90-4ad7-a0ca-a46e8960a43b" providerId="AD" clId="Web-{829A99A7-BDD0-99C0-CB94-B302DB99374E}" dt="2024-01-26T21:40:25.256" v="402" actId="20577"/>
          <ac:spMkLst>
            <pc:docMk/>
            <pc:sldMk cId="816697125" sldId="265"/>
            <ac:spMk id="3" creationId="{D3989BCA-4FB1-DA9B-517C-2635FC4B4A13}"/>
          </ac:spMkLst>
        </pc:spChg>
      </pc:sldChg>
      <pc:sldChg chg="modSp">
        <pc:chgData name="Schmidtke, Nicole" userId="S::messin41@msu.edu::c0bee73b-9d90-4ad7-a0ca-a46e8960a43b" providerId="AD" clId="Web-{829A99A7-BDD0-99C0-CB94-B302DB99374E}" dt="2024-01-26T21:35:20.920" v="231" actId="20577"/>
        <pc:sldMkLst>
          <pc:docMk/>
          <pc:sldMk cId="493344568" sldId="266"/>
        </pc:sldMkLst>
        <pc:spChg chg="mod">
          <ac:chgData name="Schmidtke, Nicole" userId="S::messin41@msu.edu::c0bee73b-9d90-4ad7-a0ca-a46e8960a43b" providerId="AD" clId="Web-{829A99A7-BDD0-99C0-CB94-B302DB99374E}" dt="2024-01-26T21:35:20.920" v="231" actId="20577"/>
          <ac:spMkLst>
            <pc:docMk/>
            <pc:sldMk cId="493344568" sldId="266"/>
            <ac:spMk id="3" creationId="{2FF7D2B0-6C60-61E7-62AF-892A50086D48}"/>
          </ac:spMkLst>
        </pc:spChg>
      </pc:sldChg>
      <pc:sldChg chg="modSp new">
        <pc:chgData name="Schmidtke, Nicole" userId="S::messin41@msu.edu::c0bee73b-9d90-4ad7-a0ca-a46e8960a43b" providerId="AD" clId="Web-{829A99A7-BDD0-99C0-CB94-B302DB99374E}" dt="2024-01-26T21:35:14.357" v="217" actId="20577"/>
        <pc:sldMkLst>
          <pc:docMk/>
          <pc:sldMk cId="290933074" sldId="267"/>
        </pc:sldMkLst>
        <pc:spChg chg="mod">
          <ac:chgData name="Schmidtke, Nicole" userId="S::messin41@msu.edu::c0bee73b-9d90-4ad7-a0ca-a46e8960a43b" providerId="AD" clId="Web-{829A99A7-BDD0-99C0-CB94-B302DB99374E}" dt="2024-01-26T21:33:05.791" v="147" actId="1076"/>
          <ac:spMkLst>
            <pc:docMk/>
            <pc:sldMk cId="290933074" sldId="267"/>
            <ac:spMk id="2" creationId="{5D6FB06B-A68C-B2CF-0D92-3D5536FB16B7}"/>
          </ac:spMkLst>
        </pc:spChg>
        <pc:spChg chg="mod">
          <ac:chgData name="Schmidtke, Nicole" userId="S::messin41@msu.edu::c0bee73b-9d90-4ad7-a0ca-a46e8960a43b" providerId="AD" clId="Web-{829A99A7-BDD0-99C0-CB94-B302DB99374E}" dt="2024-01-26T21:35:14.357" v="217" actId="20577"/>
          <ac:spMkLst>
            <pc:docMk/>
            <pc:sldMk cId="290933074" sldId="267"/>
            <ac:spMk id="3" creationId="{00A55B68-380C-8E2D-5AAE-27AC084F764C}"/>
          </ac:spMkLst>
        </pc:spChg>
      </pc:sldChg>
    </pc:docChg>
  </pc:docChgLst>
  <pc:docChgLst>
    <pc:chgData name="Schmidtke, Nicole" userId="S::messin41@msu.edu::c0bee73b-9d90-4ad7-a0ca-a46e8960a43b" providerId="AD" clId="Web-{5936ED7C-F9BE-2943-55A7-AE86E16827F2}"/>
    <pc:docChg chg="modSld">
      <pc:chgData name="Schmidtke, Nicole" userId="S::messin41@msu.edu::c0bee73b-9d90-4ad7-a0ca-a46e8960a43b" providerId="AD" clId="Web-{5936ED7C-F9BE-2943-55A7-AE86E16827F2}" dt="2024-01-25T14:48:30.398" v="14" actId="20577"/>
      <pc:docMkLst>
        <pc:docMk/>
      </pc:docMkLst>
      <pc:sldChg chg="modSp">
        <pc:chgData name="Schmidtke, Nicole" userId="S::messin41@msu.edu::c0bee73b-9d90-4ad7-a0ca-a46e8960a43b" providerId="AD" clId="Web-{5936ED7C-F9BE-2943-55A7-AE86E16827F2}" dt="2024-01-25T14:48:30.398" v="14" actId="20577"/>
        <pc:sldMkLst>
          <pc:docMk/>
          <pc:sldMk cId="3041760557" sldId="258"/>
        </pc:sldMkLst>
        <pc:spChg chg="mod">
          <ac:chgData name="Schmidtke, Nicole" userId="S::messin41@msu.edu::c0bee73b-9d90-4ad7-a0ca-a46e8960a43b" providerId="AD" clId="Web-{5936ED7C-F9BE-2943-55A7-AE86E16827F2}" dt="2024-01-25T14:48:30.398" v="14" actId="20577"/>
          <ac:spMkLst>
            <pc:docMk/>
            <pc:sldMk cId="3041760557" sldId="258"/>
            <ac:spMk id="2" creationId="{D4FDD242-3286-414A-8E6B-C9A85568EAE4}"/>
          </ac:spMkLst>
        </pc:spChg>
      </pc:sldChg>
    </pc:docChg>
  </pc:docChgLst>
  <pc:docChgLst>
    <pc:chgData name="Schmidtke, Nicole" userId="S::messin41@msu.edu::c0bee73b-9d90-4ad7-a0ca-a46e8960a43b" providerId="AD" clId="Web-{7D68E6ED-2D67-E6D1-FA5F-35EDB7CA9C0D}"/>
    <pc:docChg chg="modSld">
      <pc:chgData name="Schmidtke, Nicole" userId="S::messin41@msu.edu::c0bee73b-9d90-4ad7-a0ca-a46e8960a43b" providerId="AD" clId="Web-{7D68E6ED-2D67-E6D1-FA5F-35EDB7CA9C0D}" dt="2024-01-26T21:44:12.789" v="8" actId="20577"/>
      <pc:docMkLst>
        <pc:docMk/>
      </pc:docMkLst>
      <pc:sldChg chg="modSp">
        <pc:chgData name="Schmidtke, Nicole" userId="S::messin41@msu.edu::c0bee73b-9d90-4ad7-a0ca-a46e8960a43b" providerId="AD" clId="Web-{7D68E6ED-2D67-E6D1-FA5F-35EDB7CA9C0D}" dt="2024-01-26T21:44:12.789" v="8" actId="20577"/>
        <pc:sldMkLst>
          <pc:docMk/>
          <pc:sldMk cId="816697125" sldId="265"/>
        </pc:sldMkLst>
        <pc:spChg chg="mod">
          <ac:chgData name="Schmidtke, Nicole" userId="S::messin41@msu.edu::c0bee73b-9d90-4ad7-a0ca-a46e8960a43b" providerId="AD" clId="Web-{7D68E6ED-2D67-E6D1-FA5F-35EDB7CA9C0D}" dt="2024-01-26T21:44:12.789" v="8" actId="20577"/>
          <ac:spMkLst>
            <pc:docMk/>
            <pc:sldMk cId="816697125" sldId="265"/>
            <ac:spMk id="3" creationId="{D3989BCA-4FB1-DA9B-517C-2635FC4B4A13}"/>
          </ac:spMkLst>
        </pc:spChg>
      </pc:sldChg>
    </pc:docChg>
  </pc:docChgLst>
  <pc:docChgLst>
    <pc:chgData name="Schmidtke, Nicole" userId="c0bee73b-9d90-4ad7-a0ca-a46e8960a43b" providerId="ADAL" clId="{A3C325BC-1AE5-4D52-B772-F084D38FC5DD}"/>
    <pc:docChg chg="custSel addSld modSld">
      <pc:chgData name="Schmidtke, Nicole" userId="c0bee73b-9d90-4ad7-a0ca-a46e8960a43b" providerId="ADAL" clId="{A3C325BC-1AE5-4D52-B772-F084D38FC5DD}" dt="2024-01-28T22:43:02.263" v="2200" actId="14100"/>
      <pc:docMkLst>
        <pc:docMk/>
      </pc:docMkLst>
      <pc:sldChg chg="modSp mod">
        <pc:chgData name="Schmidtke, Nicole" userId="c0bee73b-9d90-4ad7-a0ca-a46e8960a43b" providerId="ADAL" clId="{A3C325BC-1AE5-4D52-B772-F084D38FC5DD}" dt="2024-01-28T22:39:17.666" v="1948" actId="20577"/>
        <pc:sldMkLst>
          <pc:docMk/>
          <pc:sldMk cId="153554858" sldId="263"/>
        </pc:sldMkLst>
        <pc:spChg chg="mod">
          <ac:chgData name="Schmidtke, Nicole" userId="c0bee73b-9d90-4ad7-a0ca-a46e8960a43b" providerId="ADAL" clId="{A3C325BC-1AE5-4D52-B772-F084D38FC5DD}" dt="2024-01-28T22:39:17.666" v="1948" actId="20577"/>
          <ac:spMkLst>
            <pc:docMk/>
            <pc:sldMk cId="153554858" sldId="263"/>
            <ac:spMk id="3" creationId="{AE7CF687-3D0D-8A4C-8267-F8940F5F3470}"/>
          </ac:spMkLst>
        </pc:spChg>
      </pc:sldChg>
      <pc:sldChg chg="modSp mod">
        <pc:chgData name="Schmidtke, Nicole" userId="c0bee73b-9d90-4ad7-a0ca-a46e8960a43b" providerId="ADAL" clId="{A3C325BC-1AE5-4D52-B772-F084D38FC5DD}" dt="2024-01-28T22:15:48.447" v="106" actId="20577"/>
        <pc:sldMkLst>
          <pc:docMk/>
          <pc:sldMk cId="2426515485" sldId="264"/>
        </pc:sldMkLst>
        <pc:spChg chg="mod">
          <ac:chgData name="Schmidtke, Nicole" userId="c0bee73b-9d90-4ad7-a0ca-a46e8960a43b" providerId="ADAL" clId="{A3C325BC-1AE5-4D52-B772-F084D38FC5DD}" dt="2024-01-28T22:15:48.447" v="106" actId="20577"/>
          <ac:spMkLst>
            <pc:docMk/>
            <pc:sldMk cId="2426515485" sldId="264"/>
            <ac:spMk id="3" creationId="{8DA88C68-3C85-716C-256D-73A85810C140}"/>
          </ac:spMkLst>
        </pc:spChg>
      </pc:sldChg>
      <pc:sldChg chg="modSp mod">
        <pc:chgData name="Schmidtke, Nicole" userId="c0bee73b-9d90-4ad7-a0ca-a46e8960a43b" providerId="ADAL" clId="{A3C325BC-1AE5-4D52-B772-F084D38FC5DD}" dt="2024-01-28T22:22:49.651" v="502" actId="255"/>
        <pc:sldMkLst>
          <pc:docMk/>
          <pc:sldMk cId="816697125" sldId="265"/>
        </pc:sldMkLst>
        <pc:spChg chg="mod">
          <ac:chgData name="Schmidtke, Nicole" userId="c0bee73b-9d90-4ad7-a0ca-a46e8960a43b" providerId="ADAL" clId="{A3C325BC-1AE5-4D52-B772-F084D38FC5DD}" dt="2024-01-28T22:22:49.651" v="502" actId="255"/>
          <ac:spMkLst>
            <pc:docMk/>
            <pc:sldMk cId="816697125" sldId="265"/>
            <ac:spMk id="3" creationId="{D3989BCA-4FB1-DA9B-517C-2635FC4B4A13}"/>
          </ac:spMkLst>
        </pc:spChg>
      </pc:sldChg>
      <pc:sldChg chg="delSp modSp mod">
        <pc:chgData name="Schmidtke, Nicole" userId="c0bee73b-9d90-4ad7-a0ca-a46e8960a43b" providerId="ADAL" clId="{A3C325BC-1AE5-4D52-B772-F084D38FC5DD}" dt="2024-01-28T22:38:51.223" v="1926" actId="14100"/>
        <pc:sldMkLst>
          <pc:docMk/>
          <pc:sldMk cId="493344568" sldId="266"/>
        </pc:sldMkLst>
        <pc:spChg chg="del mod">
          <ac:chgData name="Schmidtke, Nicole" userId="c0bee73b-9d90-4ad7-a0ca-a46e8960a43b" providerId="ADAL" clId="{A3C325BC-1AE5-4D52-B772-F084D38FC5DD}" dt="2024-01-28T22:38:43.618" v="1924" actId="21"/>
          <ac:spMkLst>
            <pc:docMk/>
            <pc:sldMk cId="493344568" sldId="266"/>
            <ac:spMk id="2" creationId="{E052009F-1A3F-29A8-38DF-D9C3B243C8C4}"/>
          </ac:spMkLst>
        </pc:spChg>
        <pc:spChg chg="mod">
          <ac:chgData name="Schmidtke, Nicole" userId="c0bee73b-9d90-4ad7-a0ca-a46e8960a43b" providerId="ADAL" clId="{A3C325BC-1AE5-4D52-B772-F084D38FC5DD}" dt="2024-01-28T22:38:51.223" v="1926" actId="14100"/>
          <ac:spMkLst>
            <pc:docMk/>
            <pc:sldMk cId="493344568" sldId="266"/>
            <ac:spMk id="3" creationId="{2FF7D2B0-6C60-61E7-62AF-892A50086D48}"/>
          </ac:spMkLst>
        </pc:spChg>
      </pc:sldChg>
      <pc:sldChg chg="modSp mod">
        <pc:chgData name="Schmidtke, Nicole" userId="c0bee73b-9d90-4ad7-a0ca-a46e8960a43b" providerId="ADAL" clId="{A3C325BC-1AE5-4D52-B772-F084D38FC5DD}" dt="2024-01-28T22:42:15.248" v="2132" actId="20577"/>
        <pc:sldMkLst>
          <pc:docMk/>
          <pc:sldMk cId="290933074" sldId="267"/>
        </pc:sldMkLst>
        <pc:spChg chg="mod">
          <ac:chgData name="Schmidtke, Nicole" userId="c0bee73b-9d90-4ad7-a0ca-a46e8960a43b" providerId="ADAL" clId="{A3C325BC-1AE5-4D52-B772-F084D38FC5DD}" dt="2024-01-28T22:42:15.248" v="2132" actId="20577"/>
          <ac:spMkLst>
            <pc:docMk/>
            <pc:sldMk cId="290933074" sldId="267"/>
            <ac:spMk id="3" creationId="{00A55B68-380C-8E2D-5AAE-27AC084F764C}"/>
          </ac:spMkLst>
        </pc:spChg>
      </pc:sldChg>
      <pc:sldChg chg="modSp mod">
        <pc:chgData name="Schmidtke, Nicole" userId="c0bee73b-9d90-4ad7-a0ca-a46e8960a43b" providerId="ADAL" clId="{A3C325BC-1AE5-4D52-B772-F084D38FC5DD}" dt="2024-01-28T22:43:02.263" v="2200" actId="14100"/>
        <pc:sldMkLst>
          <pc:docMk/>
          <pc:sldMk cId="890819554" sldId="268"/>
        </pc:sldMkLst>
        <pc:spChg chg="mod">
          <ac:chgData name="Schmidtke, Nicole" userId="c0bee73b-9d90-4ad7-a0ca-a46e8960a43b" providerId="ADAL" clId="{A3C325BC-1AE5-4D52-B772-F084D38FC5DD}" dt="2024-01-28T22:41:35.859" v="2056" actId="20577"/>
          <ac:spMkLst>
            <pc:docMk/>
            <pc:sldMk cId="890819554" sldId="268"/>
            <ac:spMk id="2" creationId="{87CB285C-B4C8-E813-02F7-F9EDB9856D78}"/>
          </ac:spMkLst>
        </pc:spChg>
        <pc:spChg chg="mod">
          <ac:chgData name="Schmidtke, Nicole" userId="c0bee73b-9d90-4ad7-a0ca-a46e8960a43b" providerId="ADAL" clId="{A3C325BC-1AE5-4D52-B772-F084D38FC5DD}" dt="2024-01-28T22:43:02.263" v="2200" actId="14100"/>
          <ac:spMkLst>
            <pc:docMk/>
            <pc:sldMk cId="890819554" sldId="268"/>
            <ac:spMk id="3" creationId="{7453BB25-662A-CA90-1CBE-F7E3C2783350}"/>
          </ac:spMkLst>
        </pc:spChg>
      </pc:sldChg>
      <pc:sldChg chg="delSp modSp new mod">
        <pc:chgData name="Schmidtke, Nicole" userId="c0bee73b-9d90-4ad7-a0ca-a46e8960a43b" providerId="ADAL" clId="{A3C325BC-1AE5-4D52-B772-F084D38FC5DD}" dt="2024-01-28T22:41:11.343" v="2054" actId="21"/>
        <pc:sldMkLst>
          <pc:docMk/>
          <pc:sldMk cId="3721265149" sldId="269"/>
        </pc:sldMkLst>
        <pc:spChg chg="mod">
          <ac:chgData name="Schmidtke, Nicole" userId="c0bee73b-9d90-4ad7-a0ca-a46e8960a43b" providerId="ADAL" clId="{A3C325BC-1AE5-4D52-B772-F084D38FC5DD}" dt="2024-01-28T22:40:32.351" v="2053" actId="122"/>
          <ac:spMkLst>
            <pc:docMk/>
            <pc:sldMk cId="3721265149" sldId="269"/>
            <ac:spMk id="2" creationId="{964A1090-9E85-D327-4A0F-A2F0AD4CFF69}"/>
          </ac:spMkLst>
        </pc:spChg>
        <pc:spChg chg="del mod">
          <ac:chgData name="Schmidtke, Nicole" userId="c0bee73b-9d90-4ad7-a0ca-a46e8960a43b" providerId="ADAL" clId="{A3C325BC-1AE5-4D52-B772-F084D38FC5DD}" dt="2024-01-28T22:41:11.343" v="2054" actId="21"/>
          <ac:spMkLst>
            <pc:docMk/>
            <pc:sldMk cId="3721265149" sldId="269"/>
            <ac:spMk id="3" creationId="{41E742C6-8D9D-3113-AB2B-D6E2A5674957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FF6901-D5F8-44E7-A727-0D2C1C72750A}" type="datetimeFigureOut">
              <a:rPr lang="en-US" smtClean="0"/>
              <a:t>1/29/2024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AF0267-FA55-4B89-8798-C47229BE3E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6390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AF0267-FA55-4B89-8798-C47229BE3E4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8502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AF0267-FA55-4B89-8798-C47229BE3E4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0526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079630" y="1564719"/>
            <a:ext cx="4607169" cy="1301965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600" b="0" i="0" baseline="0">
                <a:ln>
                  <a:noFill/>
                </a:ln>
                <a:solidFill>
                  <a:srgbClr val="18453B"/>
                </a:solidFill>
                <a:latin typeface="Gotham-Bold"/>
                <a:cs typeface="Gotham-Bold"/>
              </a:defRPr>
            </a:lvl1pPr>
          </a:lstStyle>
          <a:p>
            <a:r>
              <a:rPr lang="en-US"/>
              <a:t>Presentation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79630" y="2866684"/>
            <a:ext cx="4607170" cy="3065193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 algn="l">
              <a:buNone/>
              <a:defRPr sz="2400" b="0" i="0">
                <a:solidFill>
                  <a:schemeClr val="tx1"/>
                </a:solidFill>
                <a:latin typeface="Gotham Book"/>
                <a:cs typeface="Gotham Book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otham Book" charset="0"/>
                <a:ea typeface="Gotham Book" charset="0"/>
                <a:cs typeface="Gotham Book" charset="0"/>
              </a:defRPr>
            </a:lvl1pPr>
          </a:lstStyle>
          <a:p>
            <a:pPr>
              <a:defRPr/>
            </a:pPr>
            <a:fld id="{D803B8FA-BCB0-5D4D-9E0C-8594CF5A2264}" type="datetime1">
              <a:rPr lang="en-US"/>
              <a:pPr>
                <a:defRPr/>
              </a:pPr>
              <a:t>1/29/2024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 i="0">
                <a:solidFill>
                  <a:schemeClr val="tx1"/>
                </a:solidFill>
                <a:latin typeface="Gotham Book"/>
                <a:cs typeface="Gotham Book"/>
              </a:defRPr>
            </a:lvl1pPr>
          </a:lstStyle>
          <a:p>
            <a:pPr>
              <a:defRPr/>
            </a:pPr>
            <a:r>
              <a:rPr lang="en-US"/>
              <a:t>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otham Book" charset="0"/>
                <a:ea typeface="Gotham Book" charset="0"/>
                <a:cs typeface="Gotham Book" charset="0"/>
              </a:defRPr>
            </a:lvl1pPr>
          </a:lstStyle>
          <a:p>
            <a:pPr>
              <a:defRPr/>
            </a:pPr>
            <a:fld id="{205D934E-3E61-264D-8682-F58928E18B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1728841"/>
            <a:ext cx="7772400" cy="1301965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600" b="0" i="0" baseline="0">
                <a:ln>
                  <a:noFill/>
                </a:ln>
                <a:solidFill>
                  <a:srgbClr val="18453B"/>
                </a:solidFill>
                <a:latin typeface="Gotham-Bold"/>
                <a:cs typeface="Gotham-Bold"/>
              </a:defRPr>
            </a:lvl1pPr>
          </a:lstStyle>
          <a:p>
            <a:r>
              <a:rPr lang="en-US"/>
              <a:t>Presentation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030807"/>
            <a:ext cx="7772400" cy="2102356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 algn="l">
              <a:buNone/>
              <a:defRPr sz="2400" b="0" i="0">
                <a:solidFill>
                  <a:schemeClr val="tx1">
                    <a:lumMod val="65000"/>
                    <a:lumOff val="35000"/>
                  </a:schemeClr>
                </a:solidFill>
                <a:latin typeface="Gotham Book"/>
                <a:cs typeface="Gotham Book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595959"/>
                </a:solidFill>
                <a:latin typeface="Gotham Book" charset="0"/>
                <a:ea typeface="Gotham Book" charset="0"/>
                <a:cs typeface="Gotham Book" charset="0"/>
              </a:defRPr>
            </a:lvl1pPr>
          </a:lstStyle>
          <a:p>
            <a:pPr>
              <a:defRPr/>
            </a:pPr>
            <a:fld id="{D803B8FA-BCB0-5D4D-9E0C-8594CF5A2264}" type="datetime1">
              <a:rPr lang="en-US"/>
              <a:pPr>
                <a:defRPr/>
              </a:pPr>
              <a:t>1/29/2024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 i="0">
                <a:solidFill>
                  <a:schemeClr val="tx1">
                    <a:lumMod val="65000"/>
                    <a:lumOff val="35000"/>
                  </a:schemeClr>
                </a:solidFill>
                <a:latin typeface="Gotham Book"/>
                <a:cs typeface="Gotham Book"/>
              </a:defRPr>
            </a:lvl1pPr>
          </a:lstStyle>
          <a:p>
            <a:pPr>
              <a:defRPr/>
            </a:pPr>
            <a:r>
              <a:rPr lang="en-US"/>
              <a:t>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595959"/>
                </a:solidFill>
                <a:latin typeface="Gotham Book" charset="0"/>
                <a:ea typeface="Gotham Book" charset="0"/>
                <a:cs typeface="Gotham Book" charset="0"/>
              </a:defRPr>
            </a:lvl1pPr>
          </a:lstStyle>
          <a:p>
            <a:pPr>
              <a:defRPr/>
            </a:pPr>
            <a:fld id="{205D934E-3E61-264D-8682-F58928E18B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573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248606"/>
            <a:ext cx="8229600" cy="480233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600" b="0" i="0" baseline="0">
                <a:solidFill>
                  <a:srgbClr val="18453B"/>
                </a:solidFill>
                <a:latin typeface="Gotham-Bold"/>
                <a:cs typeface="Gotham-Bold"/>
              </a:defRPr>
            </a:lvl1pPr>
          </a:lstStyle>
          <a:p>
            <a:r>
              <a:rPr lang="en-US"/>
              <a:t>1 column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9668"/>
            <a:ext cx="8229600" cy="4066495"/>
          </a:xfrm>
          <a:prstGeom prst="rect">
            <a:avLst/>
          </a:prstGeom>
        </p:spPr>
        <p:txBody>
          <a:bodyPr/>
          <a:lstStyle>
            <a:lvl1pPr>
              <a:buClr>
                <a:srgbClr val="18453B"/>
              </a:buClr>
              <a:buFont typeface="Arial"/>
              <a:buChar char="•"/>
              <a:defRPr sz="2800" b="0" i="0">
                <a:solidFill>
                  <a:srgbClr val="595959"/>
                </a:solidFill>
                <a:latin typeface="Gotham Book"/>
                <a:cs typeface="Gotham Book"/>
              </a:defRPr>
            </a:lvl1pPr>
            <a:lvl2pPr>
              <a:buClr>
                <a:schemeClr val="tx1">
                  <a:lumMod val="75000"/>
                  <a:lumOff val="25000"/>
                </a:schemeClr>
              </a:buClr>
              <a:buSzPct val="85000"/>
              <a:buFont typeface="Arial"/>
              <a:buChar char="•"/>
              <a:defRPr sz="2400" b="0" i="0">
                <a:solidFill>
                  <a:srgbClr val="595959"/>
                </a:solidFill>
                <a:latin typeface="Gotham Book"/>
                <a:cs typeface="Gotham Book"/>
              </a:defRPr>
            </a:lvl2pPr>
            <a:lvl3pPr>
              <a:buClr>
                <a:schemeClr val="tx1">
                  <a:lumMod val="75000"/>
                  <a:lumOff val="25000"/>
                </a:schemeClr>
              </a:buClr>
              <a:defRPr sz="2000" b="0" i="0">
                <a:solidFill>
                  <a:schemeClr val="tx1">
                    <a:lumMod val="75000"/>
                    <a:lumOff val="25000"/>
                  </a:schemeClr>
                </a:solidFill>
                <a:latin typeface="Gotham Book"/>
                <a:cs typeface="Gotham Book"/>
              </a:defRPr>
            </a:lvl3pPr>
            <a:lvl4pPr>
              <a:defRPr b="0" i="0">
                <a:latin typeface="Gotham Book"/>
                <a:cs typeface="Gotham Book"/>
              </a:defRPr>
            </a:lvl4pPr>
            <a:lvl5pPr>
              <a:defRPr b="0" i="0">
                <a:latin typeface="Gotham Book"/>
                <a:cs typeface="Gotham Book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595959"/>
                </a:solidFill>
                <a:latin typeface="Gotham Book" charset="0"/>
                <a:ea typeface="Gotham Book" charset="0"/>
                <a:cs typeface="Gotham Book" charset="0"/>
              </a:defRPr>
            </a:lvl1pPr>
          </a:lstStyle>
          <a:p>
            <a:pPr>
              <a:defRPr/>
            </a:pPr>
            <a:fld id="{C93AF409-9F3D-4144-905F-D667DBFB2192}" type="datetime1">
              <a:rPr lang="en-US"/>
              <a:pPr>
                <a:defRPr/>
              </a:pPr>
              <a:t>1/29/2024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 i="0">
                <a:solidFill>
                  <a:schemeClr val="tx1">
                    <a:lumMod val="65000"/>
                    <a:lumOff val="35000"/>
                  </a:schemeClr>
                </a:solidFill>
                <a:latin typeface="Gotham Book"/>
                <a:cs typeface="Gotham Book"/>
              </a:defRPr>
            </a:lvl1pPr>
          </a:lstStyle>
          <a:p>
            <a:pPr>
              <a:defRPr/>
            </a:pPr>
            <a:r>
              <a:rPr lang="en-US"/>
              <a:t>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595959"/>
                </a:solidFill>
                <a:latin typeface="Gotham Book" charset="0"/>
                <a:ea typeface="Gotham Book" charset="0"/>
                <a:cs typeface="Gotham Book" charset="0"/>
              </a:defRPr>
            </a:lvl1pPr>
          </a:lstStyle>
          <a:p>
            <a:pPr>
              <a:defRPr/>
            </a:pPr>
            <a:fld id="{0B4461CB-4CA9-2A43-A3FA-624E1DA485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6217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003154"/>
            <a:ext cx="8229600" cy="87509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600" b="0" i="0" baseline="0">
                <a:solidFill>
                  <a:srgbClr val="18453B"/>
                </a:solidFill>
                <a:latin typeface="Gotham-Bold"/>
                <a:cs typeface="Gotham-Bold"/>
              </a:defRPr>
            </a:lvl1pPr>
          </a:lstStyle>
          <a:p>
            <a:r>
              <a:rPr lang="en-US"/>
              <a:t>2 columns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9668"/>
            <a:ext cx="3950704" cy="4296682"/>
          </a:xfrm>
          <a:prstGeom prst="rect">
            <a:avLst/>
          </a:prstGeom>
        </p:spPr>
        <p:txBody>
          <a:bodyPr/>
          <a:lstStyle>
            <a:lvl1pPr>
              <a:buClr>
                <a:schemeClr val="tx1">
                  <a:lumMod val="75000"/>
                  <a:lumOff val="25000"/>
                </a:schemeClr>
              </a:buClr>
              <a:buFont typeface="Arial"/>
              <a:buChar char="•"/>
              <a:defRPr sz="2800" b="0" i="0">
                <a:solidFill>
                  <a:schemeClr val="tx1">
                    <a:lumMod val="65000"/>
                    <a:lumOff val="35000"/>
                  </a:schemeClr>
                </a:solidFill>
                <a:latin typeface="Gotham Book"/>
                <a:cs typeface="Gotham Book"/>
              </a:defRPr>
            </a:lvl1pPr>
            <a:lvl2pPr>
              <a:buClr>
                <a:schemeClr val="tx1">
                  <a:lumMod val="75000"/>
                  <a:lumOff val="25000"/>
                </a:schemeClr>
              </a:buClr>
              <a:buSzPct val="85000"/>
              <a:buFont typeface="Arial"/>
              <a:buChar char="•"/>
              <a:defRPr sz="2400" b="0" i="0">
                <a:solidFill>
                  <a:schemeClr val="tx1">
                    <a:lumMod val="65000"/>
                    <a:lumOff val="35000"/>
                  </a:schemeClr>
                </a:solidFill>
                <a:latin typeface="Gotham Book"/>
                <a:cs typeface="Gotham Book"/>
              </a:defRPr>
            </a:lvl2pPr>
            <a:lvl3pPr>
              <a:buClr>
                <a:schemeClr val="tx1">
                  <a:lumMod val="75000"/>
                  <a:lumOff val="25000"/>
                </a:schemeClr>
              </a:buClr>
              <a:defRPr sz="2000" b="0" i="0">
                <a:solidFill>
                  <a:schemeClr val="tx1">
                    <a:lumMod val="75000"/>
                    <a:lumOff val="25000"/>
                  </a:schemeClr>
                </a:solidFill>
                <a:latin typeface="Gotham Book"/>
                <a:cs typeface="Gotham Book"/>
              </a:defRPr>
            </a:lvl3pPr>
            <a:lvl4pPr>
              <a:defRPr b="0" i="0">
                <a:latin typeface="Gotham Book"/>
                <a:cs typeface="Gotham Book"/>
              </a:defRPr>
            </a:lvl4pPr>
            <a:lvl5pPr>
              <a:defRPr b="0" i="0">
                <a:latin typeface="Gotham Book"/>
                <a:cs typeface="Gotham Book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595959"/>
                </a:solidFill>
                <a:latin typeface="Gotham Book" charset="0"/>
                <a:ea typeface="Gotham Book" charset="0"/>
                <a:cs typeface="Gotham Book" charset="0"/>
              </a:defRPr>
            </a:lvl1pPr>
          </a:lstStyle>
          <a:p>
            <a:pPr>
              <a:defRPr/>
            </a:pPr>
            <a:fld id="{3849B177-5D8B-7A43-B9D4-2D03D1F64BD4}" type="datetime1">
              <a:rPr lang="en-US"/>
              <a:pPr>
                <a:defRPr/>
              </a:pPr>
              <a:t>1/29/2024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 i="0">
                <a:solidFill>
                  <a:schemeClr val="tx1">
                    <a:lumMod val="65000"/>
                    <a:lumOff val="35000"/>
                  </a:schemeClr>
                </a:solidFill>
                <a:latin typeface="Gotham Book"/>
                <a:cs typeface="Gotham Book"/>
              </a:defRPr>
            </a:lvl1pPr>
          </a:lstStyle>
          <a:p>
            <a:pPr>
              <a:defRPr/>
            </a:pPr>
            <a:r>
              <a:rPr lang="en-US"/>
              <a:t>Footer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595959"/>
                </a:solidFill>
                <a:latin typeface="Gotham Book" charset="0"/>
                <a:ea typeface="Gotham Book" charset="0"/>
                <a:cs typeface="Gotham Book" charset="0"/>
              </a:defRPr>
            </a:lvl1pPr>
          </a:lstStyle>
          <a:p>
            <a:pPr>
              <a:defRPr/>
            </a:pPr>
            <a:fld id="{4599938D-0427-3542-974E-F7CD887B38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4736096" y="2059668"/>
            <a:ext cx="3950704" cy="4296682"/>
          </a:xfrm>
          <a:prstGeom prst="rect">
            <a:avLst/>
          </a:prstGeom>
        </p:spPr>
        <p:txBody>
          <a:bodyPr/>
          <a:lstStyle>
            <a:lvl1pPr>
              <a:buClr>
                <a:schemeClr val="tx1">
                  <a:lumMod val="75000"/>
                  <a:lumOff val="25000"/>
                </a:schemeClr>
              </a:buClr>
              <a:buFont typeface="Wingdings" charset="2"/>
              <a:buChar char="§"/>
              <a:defRPr sz="2800" b="0" i="0">
                <a:solidFill>
                  <a:schemeClr val="tx1">
                    <a:lumMod val="65000"/>
                    <a:lumOff val="35000"/>
                  </a:schemeClr>
                </a:solidFill>
                <a:latin typeface="Gotham Book"/>
                <a:cs typeface="Gotham Book"/>
              </a:defRPr>
            </a:lvl1pPr>
            <a:lvl2pPr>
              <a:buClr>
                <a:schemeClr val="tx1">
                  <a:lumMod val="75000"/>
                  <a:lumOff val="25000"/>
                </a:schemeClr>
              </a:buClr>
              <a:buFont typeface="Wingdings" charset="2"/>
              <a:buChar char="§"/>
              <a:defRPr sz="2400" b="0" i="0">
                <a:solidFill>
                  <a:schemeClr val="tx1">
                    <a:lumMod val="65000"/>
                    <a:lumOff val="35000"/>
                  </a:schemeClr>
                </a:solidFill>
                <a:latin typeface="Gotham Book"/>
                <a:cs typeface="Gotham Book"/>
              </a:defRPr>
            </a:lvl2pPr>
            <a:lvl3pPr>
              <a:buClr>
                <a:schemeClr val="tx1">
                  <a:lumMod val="75000"/>
                  <a:lumOff val="25000"/>
                </a:schemeClr>
              </a:buClr>
              <a:defRPr sz="2000" b="0" i="0">
                <a:solidFill>
                  <a:schemeClr val="tx1">
                    <a:lumMod val="75000"/>
                    <a:lumOff val="25000"/>
                  </a:schemeClr>
                </a:solidFill>
                <a:latin typeface="Gotham Book"/>
                <a:cs typeface="Gotham Book"/>
              </a:defRPr>
            </a:lvl3pPr>
            <a:lvl4pPr>
              <a:defRPr b="0" i="0">
                <a:latin typeface="Gotham Book"/>
                <a:cs typeface="Gotham Book"/>
              </a:defRPr>
            </a:lvl4pPr>
            <a:lvl5pPr>
              <a:defRPr b="0" i="0">
                <a:latin typeface="Gotham Book"/>
                <a:cs typeface="Gotham Book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899918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109873"/>
            <a:ext cx="8229600" cy="82173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600" b="0" i="0">
                <a:solidFill>
                  <a:srgbClr val="18453B"/>
                </a:solidFill>
                <a:latin typeface="Gotham-Bold"/>
                <a:cs typeface="Gotham-Bold"/>
              </a:defRPr>
            </a:lvl1pPr>
          </a:lstStyle>
          <a:p>
            <a:r>
              <a:rPr lang="en-US"/>
              <a:t>1 column, no bullets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81011"/>
            <a:ext cx="8229600" cy="4024165"/>
          </a:xfrm>
          <a:prstGeom prst="rect">
            <a:avLst/>
          </a:prstGeom>
        </p:spPr>
        <p:txBody>
          <a:bodyPr wrap="square" numCol="1" anchor="t"/>
          <a:lstStyle>
            <a:lvl1pPr marL="0" indent="0" algn="l">
              <a:buClr>
                <a:schemeClr val="tx1">
                  <a:lumMod val="75000"/>
                  <a:lumOff val="25000"/>
                </a:schemeClr>
              </a:buClr>
              <a:buFontTx/>
              <a:buNone/>
              <a:defRPr sz="2400" b="0" i="0" baseline="0">
                <a:solidFill>
                  <a:schemeClr val="tx1">
                    <a:lumMod val="75000"/>
                    <a:lumOff val="25000"/>
                  </a:schemeClr>
                </a:solidFill>
                <a:latin typeface="Gotham Book"/>
                <a:cs typeface="Gotham Book"/>
              </a:defRPr>
            </a:lvl1pPr>
            <a:lvl2pPr marL="0" indent="0" algn="l">
              <a:buClr>
                <a:schemeClr val="tx1">
                  <a:lumMod val="75000"/>
                  <a:lumOff val="25000"/>
                </a:schemeClr>
              </a:buClr>
              <a:buFontTx/>
              <a:buNone/>
              <a:defRPr sz="2000" b="0" i="0">
                <a:solidFill>
                  <a:schemeClr val="tx1">
                    <a:lumMod val="75000"/>
                    <a:lumOff val="25000"/>
                  </a:schemeClr>
                </a:solidFill>
                <a:latin typeface="Gotham Book"/>
                <a:cs typeface="Gotham Book"/>
              </a:defRPr>
            </a:lvl2pPr>
            <a:lvl3pPr>
              <a:buClr>
                <a:schemeClr val="tx1">
                  <a:lumMod val="75000"/>
                  <a:lumOff val="25000"/>
                </a:schemeClr>
              </a:buClr>
              <a:defRPr sz="2000" b="0" i="0">
                <a:solidFill>
                  <a:schemeClr val="tx1">
                    <a:lumMod val="75000"/>
                    <a:lumOff val="25000"/>
                  </a:schemeClr>
                </a:solidFill>
                <a:latin typeface="Gotham Book"/>
                <a:cs typeface="Gotham Book"/>
              </a:defRPr>
            </a:lvl3pPr>
            <a:lvl4pPr>
              <a:defRPr b="0" i="0">
                <a:latin typeface="Gotham Book"/>
                <a:cs typeface="Gotham Book"/>
              </a:defRPr>
            </a:lvl4pPr>
            <a:lvl5pPr>
              <a:defRPr b="0" i="0">
                <a:latin typeface="Gotham Book"/>
                <a:cs typeface="Gotham Book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595959"/>
                </a:solidFill>
                <a:latin typeface="Gotham Book" charset="0"/>
                <a:ea typeface="Gotham Book" charset="0"/>
                <a:cs typeface="Gotham Book" charset="0"/>
              </a:defRPr>
            </a:lvl1pPr>
          </a:lstStyle>
          <a:p>
            <a:pPr>
              <a:defRPr/>
            </a:pPr>
            <a:fld id="{9F847968-A88B-B947-87AA-BB83F906ED2F}" type="datetime1">
              <a:rPr lang="en-US"/>
              <a:pPr>
                <a:defRPr/>
              </a:pPr>
              <a:t>1/29/2024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 i="0">
                <a:solidFill>
                  <a:schemeClr val="tx1">
                    <a:lumMod val="65000"/>
                    <a:lumOff val="35000"/>
                  </a:schemeClr>
                </a:solidFill>
                <a:latin typeface="Gotham Book"/>
                <a:cs typeface="Gotham Book"/>
              </a:defRPr>
            </a:lvl1pPr>
          </a:lstStyle>
          <a:p>
            <a:pPr>
              <a:defRPr/>
            </a:pPr>
            <a:r>
              <a:rPr lang="en-US"/>
              <a:t>Footer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595959"/>
                </a:solidFill>
                <a:latin typeface="Gotham Book" charset="0"/>
                <a:ea typeface="Gotham Book" charset="0"/>
                <a:cs typeface="Gotham Book" charset="0"/>
              </a:defRPr>
            </a:lvl1pPr>
          </a:lstStyle>
          <a:p>
            <a:pPr>
              <a:defRPr/>
            </a:pPr>
            <a:fld id="{4DCE0E26-47BB-FF4B-814B-E43C1B98F5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8823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875091"/>
            <a:ext cx="8229600" cy="725109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600" b="0" i="0">
                <a:solidFill>
                  <a:srgbClr val="18453B"/>
                </a:solidFill>
                <a:latin typeface="Gotham-Bold"/>
                <a:cs typeface="Gotham-Bold"/>
              </a:defRPr>
            </a:lvl1pPr>
          </a:lstStyle>
          <a:p>
            <a:r>
              <a:rPr lang="en-US"/>
              <a:t>1 column with numbers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4905"/>
            <a:ext cx="8229600" cy="4419600"/>
          </a:xfrm>
          <a:prstGeom prst="rect">
            <a:avLst/>
          </a:prstGeom>
        </p:spPr>
        <p:txBody>
          <a:bodyPr wrap="square" numCol="1" anchor="t"/>
          <a:lstStyle>
            <a:lvl1pPr marL="457200" indent="-457200" algn="l">
              <a:buClr>
                <a:schemeClr val="tx1">
                  <a:lumMod val="75000"/>
                  <a:lumOff val="25000"/>
                </a:schemeClr>
              </a:buClr>
              <a:buFont typeface="+mj-lt"/>
              <a:buAutoNum type="arabicPeriod"/>
              <a:defRPr sz="2400" b="0" i="0" baseline="0">
                <a:solidFill>
                  <a:schemeClr val="tx1">
                    <a:lumMod val="75000"/>
                    <a:lumOff val="25000"/>
                  </a:schemeClr>
                </a:solidFill>
                <a:latin typeface="Gotham Book"/>
                <a:cs typeface="Gotham Book"/>
              </a:defRPr>
            </a:lvl1pPr>
            <a:lvl2pPr marL="457200" indent="182880" algn="l">
              <a:buClr>
                <a:schemeClr val="tx1">
                  <a:lumMod val="75000"/>
                  <a:lumOff val="25000"/>
                </a:schemeClr>
              </a:buClr>
              <a:buSzPct val="85000"/>
              <a:buFont typeface="Arial"/>
              <a:buChar char="•"/>
              <a:defRPr sz="2000" b="0" i="0">
                <a:solidFill>
                  <a:schemeClr val="tx1">
                    <a:lumMod val="75000"/>
                    <a:lumOff val="25000"/>
                  </a:schemeClr>
                </a:solidFill>
                <a:latin typeface="Gotham Book"/>
                <a:cs typeface="Gotham Book"/>
              </a:defRPr>
            </a:lvl2pPr>
            <a:lvl3pPr>
              <a:buClr>
                <a:schemeClr val="tx1">
                  <a:lumMod val="75000"/>
                  <a:lumOff val="25000"/>
                </a:schemeClr>
              </a:buClr>
              <a:defRPr sz="2000" b="0" i="0">
                <a:solidFill>
                  <a:schemeClr val="tx1">
                    <a:lumMod val="75000"/>
                    <a:lumOff val="25000"/>
                  </a:schemeClr>
                </a:solidFill>
                <a:latin typeface="Gotham Book"/>
                <a:cs typeface="Gotham Book"/>
              </a:defRPr>
            </a:lvl3pPr>
            <a:lvl4pPr>
              <a:defRPr b="0" i="0">
                <a:latin typeface="Gotham Book"/>
                <a:cs typeface="Gotham Book"/>
              </a:defRPr>
            </a:lvl4pPr>
            <a:lvl5pPr>
              <a:defRPr b="0" i="0">
                <a:latin typeface="Gotham Book"/>
                <a:cs typeface="Gotham Book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595959"/>
                </a:solidFill>
                <a:latin typeface="Gotham Book" charset="0"/>
                <a:ea typeface="Gotham Book" charset="0"/>
                <a:cs typeface="Gotham Book" charset="0"/>
              </a:defRPr>
            </a:lvl1pPr>
          </a:lstStyle>
          <a:p>
            <a:pPr>
              <a:defRPr/>
            </a:pPr>
            <a:fld id="{04B2702C-F183-E649-BBAD-4C35648D6001}" type="datetime1">
              <a:rPr lang="en-US"/>
              <a:pPr>
                <a:defRPr/>
              </a:pPr>
              <a:t>1/29/2024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 i="0">
                <a:solidFill>
                  <a:schemeClr val="tx1">
                    <a:lumMod val="65000"/>
                    <a:lumOff val="35000"/>
                  </a:schemeClr>
                </a:solidFill>
                <a:latin typeface="Gotham Book"/>
                <a:cs typeface="Gotham Book"/>
              </a:defRPr>
            </a:lvl1pPr>
          </a:lstStyle>
          <a:p>
            <a:pPr>
              <a:defRPr/>
            </a:pPr>
            <a:r>
              <a:rPr lang="en-US"/>
              <a:t>Footer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595959"/>
                </a:solidFill>
                <a:latin typeface="Gotham Book" charset="0"/>
                <a:ea typeface="Gotham Book" charset="0"/>
                <a:cs typeface="Gotham Book" charset="0"/>
              </a:defRPr>
            </a:lvl1pPr>
          </a:lstStyle>
          <a:p>
            <a:pPr>
              <a:defRPr/>
            </a:pPr>
            <a:fld id="{14362E17-3E5F-5C4D-AFD9-BBBB918BE2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6784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emf"/><Relationship Id="rId3" Type="http://schemas.openxmlformats.org/officeDocument/2006/relationships/slideLayout" Target="../slideLayouts/slideLayout4.xml"/><Relationship Id="rId7" Type="http://schemas.openxmlformats.org/officeDocument/2006/relationships/image" Target="../media/image2.jpeg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6.xml"/><Relationship Id="rId4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/>
                </a:solidFill>
                <a:latin typeface="Gotham Book"/>
                <a:ea typeface="+mn-ea"/>
                <a:cs typeface="+mn-cs"/>
              </a:defRPr>
            </a:lvl1pPr>
          </a:lstStyle>
          <a:p>
            <a:pPr>
              <a:defRPr/>
            </a:pPr>
            <a:fld id="{FB44CCF9-D185-2447-94DE-2F097F7C2422}" type="datetime1">
              <a:rPr lang="en-US"/>
              <a:pPr>
                <a:defRPr/>
              </a:pPr>
              <a:t>1/29/2024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/>
                </a:solidFill>
                <a:latin typeface="Gotham Book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n>
                  <a:noFill/>
                </a:ln>
                <a:solidFill>
                  <a:schemeClr val="tx1"/>
                </a:solidFill>
                <a:latin typeface="Gotham Book"/>
                <a:ea typeface="+mn-ea"/>
                <a:cs typeface="+mn-cs"/>
              </a:defRPr>
            </a:lvl1pPr>
          </a:lstStyle>
          <a:p>
            <a:pPr>
              <a:defRPr/>
            </a:pPr>
            <a:fld id="{E1544D71-77D6-5B4F-A1FC-5CA064DBD1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</p:sldLayoutIdLst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Gotham Book"/>
          <a:ea typeface="ＭＳ Ｐゴシック" charset="-128"/>
          <a:cs typeface="ＭＳ Ｐゴシック" charset="-128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otham Book" charset="0"/>
          <a:ea typeface="ＭＳ Ｐゴシック" charset="-128"/>
          <a:cs typeface="ＭＳ Ｐゴシック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otham Book" charset="0"/>
          <a:ea typeface="ＭＳ Ｐゴシック" charset="-128"/>
          <a:cs typeface="ＭＳ Ｐゴシック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otham Book" charset="0"/>
          <a:ea typeface="ＭＳ Ｐゴシック" charset="-128"/>
          <a:cs typeface="ＭＳ Ｐゴシック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otham Book" charset="0"/>
          <a:ea typeface="ＭＳ Ｐゴシック" charset="-128"/>
          <a:cs typeface="ＭＳ Ｐゴシック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otham Book" charset="0"/>
          <a:ea typeface="ＭＳ Ｐゴシック" charset="-128"/>
          <a:cs typeface="ＭＳ Ｐゴシック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otham Book" charset="0"/>
          <a:ea typeface="ＭＳ Ｐゴシック" charset="-128"/>
          <a:cs typeface="ＭＳ Ｐゴシック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otham Book" charset="0"/>
          <a:ea typeface="ＭＳ Ｐゴシック" charset="-128"/>
          <a:cs typeface="ＭＳ Ｐゴシック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otham Book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Gotham Book"/>
          <a:ea typeface="ＭＳ Ｐゴシック" charset="-128"/>
          <a:cs typeface="ＭＳ Ｐゴシック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Gotham Book"/>
          <a:ea typeface="ＭＳ Ｐゴシック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Gotham Book"/>
          <a:ea typeface="ＭＳ Ｐゴシック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Gotham Book"/>
          <a:ea typeface="ＭＳ Ｐゴシック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Gotham Book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7">
            <a:alphaModFix amt="14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Masthead">
            <a:extLst>
              <a:ext uri="{FF2B5EF4-FFF2-40B4-BE49-F238E27FC236}">
                <a16:creationId xmlns:a16="http://schemas.microsoft.com/office/drawing/2014/main" id="{C8DBA5D5-0209-C94B-99BC-B3F77BEE93F9}"/>
              </a:ext>
            </a:extLst>
          </p:cNvPr>
          <p:cNvGrpSpPr/>
          <p:nvPr userDrawn="1"/>
        </p:nvGrpSpPr>
        <p:grpSpPr>
          <a:xfrm>
            <a:off x="0" y="-1"/>
            <a:ext cx="9144000" cy="572589"/>
            <a:chOff x="0" y="-1"/>
            <a:chExt cx="9144000" cy="572589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F0EAC73F-8000-9D48-B1F7-88AD63C314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0" y="-1"/>
              <a:ext cx="9144000" cy="136525"/>
            </a:xfrm>
            <a:prstGeom prst="rect">
              <a:avLst/>
            </a:prstGeom>
            <a:solidFill>
              <a:srgbClr val="67C521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" name="Picture 2" descr="Michigan State University logo">
              <a:extLst>
                <a:ext uri="{FF2B5EF4-FFF2-40B4-BE49-F238E27FC236}">
                  <a16:creationId xmlns:a16="http://schemas.microsoft.com/office/drawing/2014/main" id="{B4C3FFAF-5D42-C347-9299-CC7C5EE8D20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8"/>
            <a:stretch>
              <a:fillRect/>
            </a:stretch>
          </p:blipFill>
          <p:spPr>
            <a:xfrm>
              <a:off x="5640038" y="289664"/>
              <a:ext cx="3351561" cy="282924"/>
            </a:xfrm>
            <a:prstGeom prst="rect">
              <a:avLst/>
            </a:prstGeom>
          </p:spPr>
        </p:pic>
      </p:grp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Gotham Book"/>
                <a:ea typeface="+mn-ea"/>
                <a:cs typeface="+mn-cs"/>
              </a:defRPr>
            </a:lvl1pPr>
          </a:lstStyle>
          <a:p>
            <a:pPr>
              <a:defRPr/>
            </a:pPr>
            <a:fld id="{FB44CCF9-D185-2447-94DE-2F097F7C2422}" type="datetime1">
              <a:rPr lang="en-US"/>
              <a:pPr>
                <a:defRPr/>
              </a:pPr>
              <a:t>1/29/2024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Gotham Book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Gotham Book"/>
                <a:ea typeface="+mn-ea"/>
                <a:cs typeface="+mn-cs"/>
              </a:defRPr>
            </a:lvl1pPr>
          </a:lstStyle>
          <a:p>
            <a:pPr>
              <a:defRPr/>
            </a:pPr>
            <a:fld id="{E1544D71-77D6-5B4F-A1FC-5CA064DBD1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0003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</p:sldLayoutIdLst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Gotham Book"/>
          <a:ea typeface="ＭＳ Ｐゴシック" charset="-128"/>
          <a:cs typeface="ＭＳ Ｐゴシック" charset="-128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otham Book" charset="0"/>
          <a:ea typeface="ＭＳ Ｐゴシック" charset="-128"/>
          <a:cs typeface="ＭＳ Ｐゴシック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otham Book" charset="0"/>
          <a:ea typeface="ＭＳ Ｐゴシック" charset="-128"/>
          <a:cs typeface="ＭＳ Ｐゴシック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otham Book" charset="0"/>
          <a:ea typeface="ＭＳ Ｐゴシック" charset="-128"/>
          <a:cs typeface="ＭＳ Ｐゴシック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otham Book" charset="0"/>
          <a:ea typeface="ＭＳ Ｐゴシック" charset="-128"/>
          <a:cs typeface="ＭＳ Ｐゴシック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otham Book" charset="0"/>
          <a:ea typeface="ＭＳ Ｐゴシック" charset="-128"/>
          <a:cs typeface="ＭＳ Ｐゴシック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otham Book" charset="0"/>
          <a:ea typeface="ＭＳ Ｐゴシック" charset="-128"/>
          <a:cs typeface="ＭＳ Ｐゴシック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otham Book" charset="0"/>
          <a:ea typeface="ＭＳ Ｐゴシック" charset="-128"/>
          <a:cs typeface="ＭＳ Ｐゴシック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otham Book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Gotham Book"/>
          <a:ea typeface="ＭＳ Ｐゴシック" charset="-128"/>
          <a:cs typeface="ＭＳ Ｐゴシック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Gotham Book"/>
          <a:ea typeface="ＭＳ Ｐゴシック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Gotham Book"/>
          <a:ea typeface="ＭＳ Ｐゴシック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Gotham Book"/>
          <a:ea typeface="ＭＳ Ｐゴシック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Gotham Book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FDD242-3286-414A-8E6B-C9A85568EA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08012" y="238154"/>
            <a:ext cx="5002227" cy="1747131"/>
          </a:xfrm>
        </p:spPr>
        <p:txBody>
          <a:bodyPr lIns="91440" tIns="45720" rIns="91440" bIns="45720" anchor="t">
            <a:normAutofit fontScale="90000"/>
          </a:bodyPr>
          <a:lstStyle/>
          <a:p>
            <a:r>
              <a:rPr lang="en-US" sz="3100" b="1">
                <a:ea typeface="ＭＳ Ｐゴシック"/>
              </a:rPr>
              <a:t>University Council:</a:t>
            </a:r>
            <a:br>
              <a:rPr lang="en-US" sz="3100" b="1">
                <a:ea typeface="ＭＳ Ｐゴシック"/>
              </a:rPr>
            </a:br>
            <a:r>
              <a:rPr lang="en-US" sz="3100" b="1">
                <a:ea typeface="ＭＳ Ｐゴシック"/>
              </a:rPr>
              <a:t>Pregnancy, Childbirth and Other Pregnancy Related Conditions  </a:t>
            </a:r>
            <a:br>
              <a:rPr lang="en-US" sz="3100" b="1"/>
            </a:br>
            <a:br>
              <a:rPr lang="en-US" sz="3200" b="1"/>
            </a:br>
            <a:br>
              <a:rPr lang="en-US" sz="3200" b="1"/>
            </a:b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CA76271-14D8-D348-ADF0-E934324DF6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59540" y="2025811"/>
            <a:ext cx="5525170" cy="869193"/>
          </a:xfrm>
        </p:spPr>
        <p:txBody>
          <a:bodyPr lIns="91440" tIns="45720" rIns="91440" bIns="45720" anchor="t">
            <a:normAutofit/>
          </a:bodyPr>
          <a:lstStyle/>
          <a:p>
            <a:pPr algn="r"/>
            <a:r>
              <a:rPr lang="en-US" sz="2000" b="1">
                <a:ea typeface="ＭＳ Ｐゴシック"/>
              </a:rPr>
              <a:t>Nikki Schmidtke, JD (She/Her)</a:t>
            </a:r>
          </a:p>
          <a:p>
            <a:pPr algn="r"/>
            <a:r>
              <a:rPr lang="en-US" sz="1600">
                <a:ea typeface="ＭＳ Ｐゴシック"/>
              </a:rPr>
              <a:t>Director of ADP and Title VI Coordinator</a:t>
            </a:r>
            <a:endParaRPr lang="en-US" sz="1600"/>
          </a:p>
          <a:p>
            <a:pPr algn="r"/>
            <a:endParaRPr lang="en-US" sz="2000"/>
          </a:p>
          <a:p>
            <a:endParaRPr lang="en-US" sz="1700"/>
          </a:p>
          <a:p>
            <a:pPr algn="r"/>
            <a:endParaRPr lang="en-US" sz="2000"/>
          </a:p>
          <a:p>
            <a:pPr algn="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A6FE4CC-F679-4925-0EB9-0D14C949AE3C}"/>
              </a:ext>
            </a:extLst>
          </p:cNvPr>
          <p:cNvSpPr txBox="1"/>
          <p:nvPr/>
        </p:nvSpPr>
        <p:spPr>
          <a:xfrm>
            <a:off x="3870000" y="2897999"/>
            <a:ext cx="5418000" cy="286232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b="1">
                <a:latin typeface="Arial"/>
                <a:ea typeface="ＭＳ Ｐゴシック"/>
              </a:rPr>
              <a:t>Pregnancy and Parenting Policy Workgroup:</a:t>
            </a:r>
            <a:endParaRPr lang="en-US" b="1"/>
          </a:p>
          <a:p>
            <a:r>
              <a:rPr lang="en-US" sz="1600" b="1">
                <a:latin typeface="Arial"/>
                <a:ea typeface="ＭＳ Ｐゴシック"/>
              </a:rPr>
              <a:t>Laura </a:t>
            </a:r>
            <a:r>
              <a:rPr lang="en-US" sz="1600" b="1" err="1">
                <a:latin typeface="Arial"/>
                <a:ea typeface="ＭＳ Ｐゴシック"/>
              </a:rPr>
              <a:t>Rugless</a:t>
            </a:r>
            <a:r>
              <a:rPr lang="en-US" sz="1600">
                <a:latin typeface="Arial"/>
                <a:ea typeface="ＭＳ Ｐゴシック"/>
              </a:rPr>
              <a:t>, Vice President/TIX Coordinator, OCR</a:t>
            </a:r>
            <a:endParaRPr lang="en-US" sz="1600"/>
          </a:p>
          <a:p>
            <a:r>
              <a:rPr lang="en-US" sz="1600" b="1">
                <a:latin typeface="Arial"/>
                <a:ea typeface="ＭＳ Ｐゴシック"/>
              </a:rPr>
              <a:t>Carrie Moylan</a:t>
            </a:r>
            <a:r>
              <a:rPr lang="en-US" sz="1600">
                <a:latin typeface="Arial"/>
                <a:ea typeface="ＭＳ Ｐゴシック"/>
              </a:rPr>
              <a:t>, President Advisor on RVSM </a:t>
            </a:r>
            <a:endParaRPr lang="en-US" sz="1600"/>
          </a:p>
          <a:p>
            <a:r>
              <a:rPr lang="en-US" sz="1600" b="1">
                <a:latin typeface="Arial"/>
                <a:ea typeface="ＭＳ Ｐゴシック"/>
              </a:rPr>
              <a:t>Kelly Schweda</a:t>
            </a:r>
            <a:r>
              <a:rPr lang="en-US" sz="1600">
                <a:latin typeface="Arial"/>
                <a:ea typeface="ＭＳ Ｐゴシック"/>
              </a:rPr>
              <a:t>, Executive Director, POE</a:t>
            </a:r>
            <a:endParaRPr lang="en-US" sz="1600"/>
          </a:p>
          <a:p>
            <a:r>
              <a:rPr lang="en-US" sz="1600" b="1">
                <a:latin typeface="Arial"/>
                <a:ea typeface="ＭＳ Ｐゴシック"/>
              </a:rPr>
              <a:t>Tracy Leahy</a:t>
            </a:r>
            <a:r>
              <a:rPr lang="en-US" sz="1600">
                <a:latin typeface="Arial"/>
                <a:ea typeface="ＭＳ Ｐゴシック"/>
              </a:rPr>
              <a:t>, ADA Coordinator, OCR</a:t>
            </a:r>
          </a:p>
          <a:p>
            <a:r>
              <a:rPr lang="en-US" sz="1600" b="1">
                <a:latin typeface="Arial"/>
                <a:ea typeface="ＭＳ Ｐゴシック"/>
              </a:rPr>
              <a:t>Melissa Sortman</a:t>
            </a:r>
            <a:r>
              <a:rPr lang="en-US" sz="1600">
                <a:latin typeface="Arial"/>
                <a:ea typeface="ＭＳ Ｐゴシック"/>
              </a:rPr>
              <a:t>, Assistant Provost, FASA</a:t>
            </a:r>
          </a:p>
          <a:p>
            <a:r>
              <a:rPr lang="en-US" sz="1600" b="1">
                <a:latin typeface="Arial"/>
                <a:ea typeface="ＭＳ Ｐゴシック"/>
              </a:rPr>
              <a:t>Amanda Moses</a:t>
            </a:r>
            <a:r>
              <a:rPr lang="en-US" sz="1600">
                <a:latin typeface="Arial"/>
                <a:ea typeface="ＭＳ Ｐゴシック"/>
              </a:rPr>
              <a:t>, Senior HR Specialist, OER</a:t>
            </a:r>
          </a:p>
          <a:p>
            <a:r>
              <a:rPr lang="en-US" sz="1600" b="1">
                <a:latin typeface="Arial"/>
                <a:ea typeface="ＭＳ Ｐゴシック"/>
              </a:rPr>
              <a:t>Kelli Malcolm</a:t>
            </a:r>
            <a:r>
              <a:rPr lang="en-US" sz="1600">
                <a:latin typeface="Arial"/>
                <a:ea typeface="ＭＳ Ｐゴシック"/>
              </a:rPr>
              <a:t>, Senior Investigator, OCR</a:t>
            </a:r>
          </a:p>
          <a:p>
            <a:r>
              <a:rPr lang="en-US" sz="1600" b="1">
                <a:latin typeface="Arial"/>
                <a:ea typeface="ＭＳ Ｐゴシック"/>
              </a:rPr>
              <a:t>Shannon Torres</a:t>
            </a:r>
            <a:r>
              <a:rPr lang="en-US" sz="1600">
                <a:latin typeface="Arial"/>
                <a:ea typeface="ＭＳ Ｐゴシック"/>
              </a:rPr>
              <a:t>, Associate General Counsel, OGC</a:t>
            </a:r>
            <a:endParaRPr lang="en-US" sz="1600"/>
          </a:p>
          <a:p>
            <a:r>
              <a:rPr lang="en-US" sz="1600" b="1">
                <a:latin typeface="Arial"/>
                <a:ea typeface="ＭＳ Ｐゴシック"/>
              </a:rPr>
              <a:t>Kristine Moore</a:t>
            </a:r>
            <a:r>
              <a:rPr lang="en-US" sz="1600">
                <a:latin typeface="Arial"/>
                <a:ea typeface="ＭＳ Ｐゴシック"/>
              </a:rPr>
              <a:t>, Associate General Counsel, OGC</a:t>
            </a:r>
            <a:endParaRPr lang="en-US" sz="1600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7605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2A3FC0-3CFA-294A-9C00-75D6A2AD37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7200" y="524622"/>
            <a:ext cx="8229600" cy="480233"/>
          </a:xfrm>
        </p:spPr>
        <p:txBody>
          <a:bodyPr>
            <a:normAutofit fontScale="90000"/>
          </a:bodyPr>
          <a:lstStyle/>
          <a:p>
            <a:r>
              <a:rPr lang="en-US"/>
              <a:t>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7CF687-3D0D-8A4C-8267-F8940F5F34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645" y="1130396"/>
            <a:ext cx="8620183" cy="5305058"/>
          </a:xfrm>
        </p:spPr>
        <p:txBody>
          <a:bodyPr lIns="91440" tIns="45720" rIns="91440" bIns="45720" anchor="t"/>
          <a:lstStyle/>
          <a:p>
            <a:pPr marL="457200" indent="-457200"/>
            <a:r>
              <a:rPr lang="en-US" sz="2400" dirty="0">
                <a:ea typeface="ＭＳ Ｐゴシック"/>
              </a:rPr>
              <a:t>Addresses the University's obligations under Title IX and other Federal laws (Pregnant Workers Fairness Act, PUMP Act)</a:t>
            </a:r>
            <a:endParaRPr lang="en-US" sz="2400" dirty="0"/>
          </a:p>
          <a:p>
            <a:r>
              <a:rPr lang="en-US" sz="2400" dirty="0">
                <a:ea typeface="ＭＳ Ｐゴシック"/>
              </a:rPr>
              <a:t>Applies to students and employees</a:t>
            </a:r>
          </a:p>
          <a:p>
            <a:r>
              <a:rPr lang="en-US" sz="2400" dirty="0">
                <a:ea typeface="ＭＳ Ｐゴシック"/>
              </a:rPr>
              <a:t>Provides procedures for students seeking reasonable modifications for pregnancy, childbirth, other pregnancy related conditions, and parenting modification request from OCR</a:t>
            </a:r>
          </a:p>
          <a:p>
            <a:r>
              <a:rPr lang="en-US" sz="2400" dirty="0">
                <a:ea typeface="ＭＳ Ｐゴシック"/>
              </a:rPr>
              <a:t>Provides procedures for employees seeking reasonable accommodations for pregnancy, childbirth and other pregnancy related conditions</a:t>
            </a:r>
          </a:p>
          <a:p>
            <a:r>
              <a:rPr lang="en-US" sz="2400" dirty="0">
                <a:ea typeface="ＭＳ Ｐゴシック"/>
              </a:rPr>
              <a:t>Lactation/Breastfeeding/</a:t>
            </a:r>
            <a:r>
              <a:rPr lang="en-US" sz="2400" dirty="0" err="1">
                <a:ea typeface="ＭＳ Ｐゴシック"/>
              </a:rPr>
              <a:t>Chestfeeding</a:t>
            </a:r>
            <a:r>
              <a:rPr lang="en-US" sz="2400" dirty="0">
                <a:ea typeface="ＭＳ Ｐゴシック"/>
              </a:rPr>
              <a:t>- codifies University's existing obligations to provide clean and private locations for nursing, lactation/breastfeeding/</a:t>
            </a:r>
            <a:r>
              <a:rPr lang="en-US" sz="2400" dirty="0" err="1">
                <a:ea typeface="ＭＳ Ｐゴシック"/>
              </a:rPr>
              <a:t>chestfeeding</a:t>
            </a:r>
            <a:endParaRPr lang="en-US" sz="2400" dirty="0">
              <a:ea typeface="ＭＳ Ｐゴシック"/>
            </a:endParaRPr>
          </a:p>
          <a:p>
            <a:r>
              <a:rPr lang="en-US" sz="2400" dirty="0">
                <a:ea typeface="ＭＳ Ｐゴシック"/>
              </a:rPr>
              <a:t>Bring awareness to this already existing resource!</a:t>
            </a:r>
          </a:p>
          <a:p>
            <a:endParaRPr lang="en-US" dirty="0"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1535548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E03111-E8BB-0B02-09D5-90DE407282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6200" y="735606"/>
            <a:ext cx="8229600" cy="480233"/>
          </a:xfrm>
        </p:spPr>
        <p:txBody>
          <a:bodyPr lIns="91440" tIns="45720" rIns="91440" bIns="45720" anchor="t">
            <a:normAutofit fontScale="90000"/>
          </a:bodyPr>
          <a:lstStyle/>
          <a:p>
            <a:r>
              <a:rPr lang="en-US">
                <a:ea typeface="ＭＳ Ｐゴシック"/>
              </a:rPr>
              <a:t>Students 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A88C68-3C85-716C-256D-73A85810C1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6200" y="1393668"/>
            <a:ext cx="8688600" cy="5227495"/>
          </a:xfrm>
        </p:spPr>
        <p:txBody>
          <a:bodyPr lIns="91440" tIns="45720" rIns="91440" bIns="45720" anchor="t"/>
          <a:lstStyle/>
          <a:p>
            <a:r>
              <a:rPr lang="en-US" sz="2200" dirty="0">
                <a:ea typeface="ＭＳ Ｐゴシック"/>
              </a:rPr>
              <a:t>Student modification requests handled by trained support specialists in OCR</a:t>
            </a:r>
          </a:p>
          <a:p>
            <a:r>
              <a:rPr lang="en-US" sz="2200" dirty="0">
                <a:ea typeface="ＭＳ Ｐゴシック"/>
              </a:rPr>
              <a:t>Includes modifications based on parenting (TIX)</a:t>
            </a:r>
          </a:p>
          <a:p>
            <a:r>
              <a:rPr lang="en-US" sz="2200" dirty="0">
                <a:ea typeface="ＭＳ Ｐゴシック"/>
              </a:rPr>
              <a:t>Commonly requested modifications-</a:t>
            </a:r>
          </a:p>
          <a:p>
            <a:pPr lvl="1">
              <a:buClr>
                <a:srgbClr val="404040"/>
              </a:buClr>
              <a:buFont typeface="Courier New"/>
              <a:buChar char="o"/>
            </a:pPr>
            <a:r>
              <a:rPr lang="en-US" sz="2200" dirty="0">
                <a:ea typeface="ＭＳ Ｐゴシック"/>
              </a:rPr>
              <a:t>Periodic/Extended Absences</a:t>
            </a:r>
          </a:p>
          <a:p>
            <a:pPr lvl="1">
              <a:buClr>
                <a:srgbClr val="404040"/>
              </a:buClr>
              <a:buFont typeface="Courier New"/>
              <a:buChar char="o"/>
            </a:pPr>
            <a:r>
              <a:rPr lang="en-US" sz="2200" dirty="0">
                <a:ea typeface="ＭＳ Ｐゴシック"/>
              </a:rPr>
              <a:t>Extensions</a:t>
            </a:r>
          </a:p>
          <a:p>
            <a:pPr lvl="1">
              <a:buClr>
                <a:srgbClr val="404040"/>
              </a:buClr>
              <a:buFont typeface="Courier New"/>
              <a:buChar char="o"/>
            </a:pPr>
            <a:r>
              <a:rPr lang="en-US" sz="2200" dirty="0">
                <a:ea typeface="ＭＳ Ｐゴシック"/>
              </a:rPr>
              <a:t>Alternative Assignments</a:t>
            </a:r>
          </a:p>
          <a:p>
            <a:pPr lvl="1">
              <a:buClr>
                <a:srgbClr val="404040"/>
              </a:buClr>
              <a:buFont typeface="Courier New"/>
              <a:buChar char="o"/>
            </a:pPr>
            <a:r>
              <a:rPr lang="en-US" sz="2200" dirty="0">
                <a:ea typeface="ＭＳ Ｐゴシック"/>
              </a:rPr>
              <a:t>Larger desk space</a:t>
            </a:r>
          </a:p>
          <a:p>
            <a:r>
              <a:rPr lang="en-US" sz="2200" dirty="0">
                <a:ea typeface="ＭＳ Ｐゴシック"/>
              </a:rPr>
              <a:t>Interactive process</a:t>
            </a:r>
          </a:p>
          <a:p>
            <a:r>
              <a:rPr lang="en-US" sz="2200" dirty="0">
                <a:ea typeface="ＭＳ Ｐゴシック"/>
              </a:rPr>
              <a:t>Requires health care provider note</a:t>
            </a:r>
            <a:endParaRPr lang="en-US" sz="2200" dirty="0"/>
          </a:p>
          <a:p>
            <a:r>
              <a:rPr lang="en-US" sz="2200" dirty="0">
                <a:ea typeface="ＭＳ Ｐゴシック"/>
              </a:rPr>
              <a:t>Reasonable modifications required unless they pose an undue hardship, fundamentally alter course integrity or its requirements, or conflict with licensing/accreditation requirements</a:t>
            </a:r>
            <a:endParaRPr lang="en-US" sz="22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65154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6FB06B-A68C-B2CF-0D92-3D5536FB16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7200" y="780606"/>
            <a:ext cx="8229600" cy="480233"/>
          </a:xfrm>
        </p:spPr>
        <p:txBody>
          <a:bodyPr lIns="91440" tIns="45720" rIns="91440" bIns="45720" anchor="t">
            <a:normAutofit fontScale="90000"/>
          </a:bodyPr>
          <a:lstStyle/>
          <a:p>
            <a:r>
              <a:rPr lang="en-US">
                <a:ea typeface="ＭＳ Ｐゴシック"/>
              </a:rPr>
              <a:t>Students (Continued)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A55B68-380C-8E2D-5AAE-27AC084F76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0200" y="1393668"/>
            <a:ext cx="8544600" cy="5281495"/>
          </a:xfrm>
        </p:spPr>
        <p:txBody>
          <a:bodyPr lIns="91440" tIns="45720" rIns="91440" bIns="45720" anchor="t"/>
          <a:lstStyle/>
          <a:p>
            <a:r>
              <a:rPr lang="en-US" sz="2400" dirty="0">
                <a:ea typeface="ＭＳ Ｐゴシック"/>
              </a:rPr>
              <a:t>Informal Discussion and Request for Reconsideration </a:t>
            </a:r>
          </a:p>
          <a:p>
            <a:r>
              <a:rPr lang="en-US" sz="2400" dirty="0">
                <a:ea typeface="ＭＳ Ｐゴシック"/>
              </a:rPr>
              <a:t>Graduate students and students who are also employees- will work with OCR and HR</a:t>
            </a:r>
          </a:p>
          <a:p>
            <a:r>
              <a:rPr lang="en-US" sz="2400" dirty="0">
                <a:ea typeface="ＭＳ Ｐゴシック"/>
              </a:rPr>
              <a:t>University must provide reasonable time and space for students to express breastmilk/breastfeed/</a:t>
            </a:r>
            <a:r>
              <a:rPr lang="en-US" sz="2400" dirty="0" err="1">
                <a:ea typeface="ＭＳ Ｐゴシック"/>
              </a:rPr>
              <a:t>chestfeed</a:t>
            </a:r>
            <a:r>
              <a:rPr lang="en-US" sz="2400" dirty="0">
                <a:ea typeface="ＭＳ Ｐゴシック"/>
              </a:rPr>
              <a:t> that are not bathrooms and shielded from view and free from intrusion (i.e., locked)</a:t>
            </a:r>
          </a:p>
          <a:p>
            <a:r>
              <a:rPr lang="en-US" sz="2400" dirty="0">
                <a:ea typeface="ＭＳ Ｐゴシック"/>
              </a:rPr>
              <a:t>Pregnancy Related Conditions and Parenting Modification Request Form (PRP)</a:t>
            </a: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09330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548C66-282A-C211-0A07-057E1C463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5200" y="726606"/>
            <a:ext cx="8229600" cy="480233"/>
          </a:xfrm>
        </p:spPr>
        <p:txBody>
          <a:bodyPr lIns="91440" tIns="45720" rIns="91440" bIns="45720" anchor="t">
            <a:normAutofit fontScale="90000"/>
          </a:bodyPr>
          <a:lstStyle/>
          <a:p>
            <a:r>
              <a:rPr lang="en-US"/>
              <a:t>Employees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989BCA-4FB1-DA9B-517C-2635FC4B4A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0200" y="1393668"/>
            <a:ext cx="8634600" cy="5209495"/>
          </a:xfrm>
        </p:spPr>
        <p:txBody>
          <a:bodyPr lIns="91440" tIns="45720" rIns="91440" bIns="45720" anchor="t"/>
          <a:lstStyle/>
          <a:p>
            <a:r>
              <a:rPr lang="en-US" sz="2400" dirty="0">
                <a:ea typeface="ＭＳ Ｐゴシック"/>
              </a:rPr>
              <a:t>Employee request for accommodations handled by Workplace Accommodation Specialist in HR</a:t>
            </a:r>
          </a:p>
          <a:p>
            <a:r>
              <a:rPr lang="en-US" sz="2400" dirty="0">
                <a:ea typeface="ＭＳ Ｐゴシック"/>
              </a:rPr>
              <a:t>Commonly requested accommodations-</a:t>
            </a:r>
          </a:p>
          <a:p>
            <a:pPr lvl="1">
              <a:buClr>
                <a:srgbClr val="404040"/>
              </a:buClr>
            </a:pPr>
            <a:r>
              <a:rPr lang="en-US" dirty="0">
                <a:ea typeface="ＭＳ Ｐゴシック"/>
              </a:rPr>
              <a:t>Closer parking space</a:t>
            </a:r>
            <a:endParaRPr lang="en-US" dirty="0"/>
          </a:p>
          <a:p>
            <a:pPr lvl="1">
              <a:buClr>
                <a:srgbClr val="404040"/>
              </a:buClr>
            </a:pPr>
            <a:r>
              <a:rPr lang="en-US" dirty="0">
                <a:ea typeface="ＭＳ Ｐゴシック"/>
              </a:rPr>
              <a:t>Flexible hours</a:t>
            </a:r>
          </a:p>
          <a:p>
            <a:pPr lvl="1">
              <a:buClr>
                <a:srgbClr val="404040"/>
              </a:buClr>
            </a:pPr>
            <a:r>
              <a:rPr lang="en-US" dirty="0">
                <a:ea typeface="ＭＳ Ｐゴシック"/>
              </a:rPr>
              <a:t>Additional break time</a:t>
            </a:r>
            <a:endParaRPr lang="en-US" dirty="0"/>
          </a:p>
          <a:p>
            <a:pPr lvl="1">
              <a:buClr>
                <a:srgbClr val="404040"/>
              </a:buClr>
            </a:pPr>
            <a:r>
              <a:rPr lang="en-US" dirty="0">
                <a:ea typeface="ＭＳ Ｐゴシック"/>
              </a:rPr>
              <a:t>Excused from strenuous activities</a:t>
            </a:r>
            <a:endParaRPr lang="en-US" dirty="0"/>
          </a:p>
          <a:p>
            <a:pPr lvl="1">
              <a:buClr>
                <a:srgbClr val="404040"/>
              </a:buClr>
            </a:pPr>
            <a:r>
              <a:rPr lang="en-US" dirty="0">
                <a:ea typeface="ＭＳ Ｐゴシック"/>
              </a:rPr>
              <a:t>Leave</a:t>
            </a: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18453B"/>
              </a:buClr>
              <a:buSzTx/>
              <a:buFont typeface="Arial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Gotham Book"/>
                <a:ea typeface="ＭＳ Ｐゴシック"/>
              </a:rPr>
              <a:t>Interactive process</a:t>
            </a: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18453B"/>
              </a:buClr>
              <a:buSzTx/>
              <a:buFont typeface="Arial"/>
              <a:buChar char="•"/>
              <a:tabLst/>
              <a:defRPr/>
            </a:pPr>
            <a:r>
              <a:rPr lang="en-US" sz="2400" dirty="0">
                <a:ea typeface="ＭＳ Ｐゴシック"/>
              </a:rPr>
              <a:t>Requires healthcare provider note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Gotham Book"/>
              <a:ea typeface="ＭＳ Ｐゴシック"/>
            </a:endParaRPr>
          </a:p>
          <a:p>
            <a:pPr marL="457200" lvl="1" indent="0">
              <a:buClr>
                <a:srgbClr val="404040"/>
              </a:buClr>
              <a:buNone/>
            </a:pPr>
            <a:endParaRPr lang="en-US" dirty="0">
              <a:ea typeface="ＭＳ Ｐゴシック"/>
            </a:endParaRPr>
          </a:p>
          <a:p>
            <a:pPr marL="457200" lvl="1" indent="0">
              <a:buClr>
                <a:srgbClr val="404040"/>
              </a:buClr>
              <a:buNone/>
            </a:pPr>
            <a:endParaRPr lang="en-US" dirty="0"/>
          </a:p>
          <a:p>
            <a:pPr lvl="1">
              <a:buClr>
                <a:srgbClr val="404040"/>
              </a:buClr>
            </a:pPr>
            <a:endParaRPr lang="en-US" dirty="0"/>
          </a:p>
          <a:p>
            <a:pPr marL="457200" lvl="1" indent="0">
              <a:buClr>
                <a:srgbClr val="404040"/>
              </a:buClr>
              <a:buNone/>
            </a:pPr>
            <a:endParaRPr lang="en-US" dirty="0"/>
          </a:p>
          <a:p>
            <a:pPr marL="457200" lvl="1" indent="0">
              <a:buClr>
                <a:srgbClr val="404040"/>
              </a:buClr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66971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CB285C-B4C8-E813-02F7-F9EDB9856D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1530" y="833826"/>
            <a:ext cx="8229600" cy="480233"/>
          </a:xfrm>
        </p:spPr>
        <p:txBody>
          <a:bodyPr>
            <a:normAutofit fontScale="90000"/>
          </a:bodyPr>
          <a:lstStyle/>
          <a:p>
            <a:r>
              <a:rPr lang="en-US" dirty="0"/>
              <a:t>Employees (Continued)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53BB25-662A-CA90-1CBE-F7E3C27833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1529" y="1654315"/>
            <a:ext cx="8507691" cy="4935021"/>
          </a:xfrm>
        </p:spPr>
        <p:txBody>
          <a:bodyPr/>
          <a:lstStyle/>
          <a:p>
            <a:r>
              <a:rPr lang="en-US" sz="2400" dirty="0"/>
              <a:t>An accommodations is reasonable if it is needed, would be effective and does not cause an undue hardship</a:t>
            </a:r>
          </a:p>
          <a:p>
            <a:r>
              <a:rPr lang="en-US" sz="2400" dirty="0"/>
              <a:t>Employee leave requests are addressed under other HR policies</a:t>
            </a:r>
          </a:p>
          <a:p>
            <a:r>
              <a:rPr lang="en-US" sz="2400" dirty="0"/>
              <a:t>Employees will also be provided reasonable time and space to express breastmilk other than a bathroom, that is shielded from view and free form intrusion (i.e., locked) for up to one year after birth</a:t>
            </a:r>
          </a:p>
          <a:p>
            <a:r>
              <a:rPr lang="en-US" sz="2400" dirty="0"/>
              <a:t>University maintains personal health room space map </a:t>
            </a:r>
          </a:p>
          <a:p>
            <a:r>
              <a:rPr lang="en-US" sz="2400" dirty="0"/>
              <a:t>Statement of Pregnant Employee Accommodation Determination (SPEAD)</a:t>
            </a:r>
            <a:endParaRPr lang="en-US" sz="2000" dirty="0"/>
          </a:p>
          <a:p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08195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F7D2B0-6C60-61E7-62AF-892A50086D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8536" y="747366"/>
            <a:ext cx="8559538" cy="5672288"/>
          </a:xfrm>
        </p:spPr>
        <p:txBody>
          <a:bodyPr lIns="91440" tIns="45720" rIns="91440" bIns="45720" anchor="t"/>
          <a:lstStyle/>
          <a:p>
            <a:r>
              <a:rPr lang="en-US" sz="2400" dirty="0">
                <a:ea typeface="ＭＳ Ｐゴシック"/>
              </a:rPr>
              <a:t>Does not supersede Union contracts (GEU, etc.)</a:t>
            </a:r>
          </a:p>
          <a:p>
            <a:r>
              <a:rPr lang="en-US" sz="2400" i="1" dirty="0">
                <a:ea typeface="ＭＳ Ｐゴシック"/>
              </a:rPr>
              <a:t>Encourage</a:t>
            </a:r>
            <a:r>
              <a:rPr lang="en-US" sz="2400" dirty="0">
                <a:ea typeface="ＭＳ Ｐゴシック"/>
              </a:rPr>
              <a:t> employees to refer students to TIX Co. when disclosing pregnancy</a:t>
            </a:r>
          </a:p>
          <a:p>
            <a:r>
              <a:rPr lang="en-US" sz="2400" dirty="0">
                <a:ea typeface="ＭＳ Ｐゴシック"/>
              </a:rPr>
              <a:t>Students and employees who develop substantially limiting medical impairments due to pregnancy, childbirth and other pregnancy related conditions should be referred to RCPD</a:t>
            </a:r>
          </a:p>
          <a:p>
            <a:pPr lvl="1"/>
            <a:r>
              <a:rPr lang="en-US" dirty="0">
                <a:ea typeface="ＭＳ Ｐゴシック"/>
              </a:rPr>
              <a:t>Includes postpartum and other mental health related conditions</a:t>
            </a: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18453B"/>
              </a:buClr>
              <a:buSzTx/>
              <a:buFont typeface="Arial"/>
              <a:buChar char="•"/>
              <a:tabLst/>
              <a:defRPr/>
            </a:pPr>
            <a:r>
              <a:rPr lang="en-US" sz="2400" dirty="0">
                <a:ea typeface="ＭＳ Ｐゴシック"/>
              </a:rPr>
              <a:t>Failure to provide reasonable modifications/accommodations as directed by the University could be considered sex discrimination in violation of the Anti-Discrimination Policy and/or Relationship Violence and Sexual Misconduct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Gotham Book"/>
              <a:ea typeface="ＭＳ Ｐゴシック"/>
            </a:endParaRPr>
          </a:p>
          <a:p>
            <a:pPr marL="457200" lvl="1" indent="0">
              <a:buNone/>
            </a:pPr>
            <a:endParaRPr lang="en-US" dirty="0"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4933445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4A1090-9E85-D327-4A0F-A2F0AD4CFF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Questions??</a:t>
            </a:r>
          </a:p>
        </p:txBody>
      </p:sp>
    </p:spTree>
    <p:extLst>
      <p:ext uri="{BB962C8B-B14F-4D97-AF65-F5344CB8AC3E}">
        <p14:creationId xmlns:p14="http://schemas.microsoft.com/office/powerpoint/2010/main" val="3721265149"/>
      </p:ext>
    </p:extLst>
  </p:cSld>
  <p:clrMapOvr>
    <a:masterClrMapping/>
  </p:clrMapOvr>
</p:sld>
</file>

<file path=ppt/theme/theme1.xml><?xml version="1.0" encoding="utf-8"?>
<a:theme xmlns:a="http://schemas.openxmlformats.org/drawingml/2006/main" name="MSU Template 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ower-Point-Wordmark" id="{B922F58C-BBA5-F347-BA1F-BCD32A6C98C3}" vid="{F2D4553F-1312-E44A-AB7C-D98185B3D3A1}"/>
    </a:ext>
  </a:extLst>
</a:theme>
</file>

<file path=ppt/theme/theme2.xml><?xml version="1.0" encoding="utf-8"?>
<a:theme xmlns:a="http://schemas.openxmlformats.org/drawingml/2006/main" name="1_MSU Template 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ower-Point-Wordmark" id="{B922F58C-BBA5-F347-BA1F-BCD32A6C98C3}" vid="{F2D4553F-1312-E44A-AB7C-D98185B3D3A1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73BE68F7849A845B253768CFB280D40" ma:contentTypeVersion="22" ma:contentTypeDescription="Create a new document." ma:contentTypeScope="" ma:versionID="30e4573690db42f0357b08b80dad2e13">
  <xsd:schema xmlns:xsd="http://www.w3.org/2001/XMLSchema" xmlns:xs="http://www.w3.org/2001/XMLSchema" xmlns:p="http://schemas.microsoft.com/office/2006/metadata/properties" xmlns:ns2="b9af824b-b9ca-44bc-93e9-131eccbb3ac9" xmlns:ns3="b9b69cfa-80ab-4e57-8c7c-c439de3a6f57" targetNamespace="http://schemas.microsoft.com/office/2006/metadata/properties" ma:root="true" ma:fieldsID="8c6848d07bdd193a441b38e5d3419d8c" ns2:_="" ns3:_="">
    <xsd:import namespace="b9af824b-b9ca-44bc-93e9-131eccbb3ac9"/>
    <xsd:import namespace="b9b69cfa-80ab-4e57-8c7c-c439de3a6f5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Done" minOccurs="0"/>
                <xsd:element ref="ns2:MediaLengthInSeconds" minOccurs="0"/>
                <xsd:element ref="ns2:Status" minOccurs="0"/>
                <xsd:element ref="ns2:MediaServiceLocation" minOccurs="0"/>
                <xsd:element ref="ns2:Updated" minOccurs="0"/>
                <xsd:element ref="ns2:ConfirmedCurrent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9af824b-b9ca-44bc-93e9-131eccbb3ac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Done" ma:index="19" nillable="true" ma:displayName="Done" ma:default="1" ma:internalName="Done">
      <xsd:simpleType>
        <xsd:restriction base="dms:Boolean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Status" ma:index="21" nillable="true" ma:displayName="Status " ma:format="Dropdown" ma:internalName="Status">
      <xsd:simpleType>
        <xsd:union memberTypes="dms:Text">
          <xsd:simpleType>
            <xsd:restriction base="dms:Choice">
              <xsd:enumeration value="Drafting"/>
              <xsd:enumeration value="Complete"/>
              <xsd:enumeration value="Implementing "/>
            </xsd:restriction>
          </xsd:simpleType>
        </xsd:union>
      </xsd:simpleType>
    </xsd:element>
    <xsd:element name="MediaServiceLocation" ma:index="22" nillable="true" ma:displayName="Location" ma:internalName="MediaServiceLocation" ma:readOnly="true">
      <xsd:simpleType>
        <xsd:restriction base="dms:Text"/>
      </xsd:simpleType>
    </xsd:element>
    <xsd:element name="Updated" ma:index="23" nillable="true" ma:displayName="Updated" ma:description="May 2018" ma:format="Dropdown" ma:internalName="Updated">
      <xsd:simpleType>
        <xsd:restriction base="dms:Text">
          <xsd:maxLength value="255"/>
        </xsd:restriction>
      </xsd:simpleType>
    </xsd:element>
    <xsd:element name="ConfirmedCurrent" ma:index="24" nillable="true" ma:displayName="Confirmed Current " ma:description="January 14, 2021 " ma:format="Dropdown" ma:internalName="ConfirmedCurrent">
      <xsd:simpleType>
        <xsd:restriction base="dms:Text">
          <xsd:maxLength value="255"/>
        </xsd:restriction>
      </xsd:simpleType>
    </xsd:element>
    <xsd:element name="lcf76f155ced4ddcb4097134ff3c332f" ma:index="26" nillable="true" ma:taxonomy="true" ma:internalName="lcf76f155ced4ddcb4097134ff3c332f" ma:taxonomyFieldName="MediaServiceImageTags" ma:displayName="Image Tags" ma:readOnly="false" ma:fieldId="{5cf76f15-5ced-4ddc-b409-7134ff3c332f}" ma:taxonomyMulti="true" ma:sspId="0ad816ea-8460-453a-b1af-cd753e23c00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8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9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9b69cfa-80ab-4e57-8c7c-c439de3a6f57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7" nillable="true" ma:displayName="Taxonomy Catch All Column" ma:hidden="true" ma:list="{eff38b9b-e467-49f0-aa00-a4b002715b25}" ma:internalName="TaxCatchAll" ma:showField="CatchAllData" ma:web="b9b69cfa-80ab-4e57-8c7c-c439de3a6f5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b9af824b-b9ca-44bc-93e9-131eccbb3ac9" xsi:nil="true"/>
    <Updated xmlns="b9af824b-b9ca-44bc-93e9-131eccbb3ac9" xsi:nil="true"/>
    <Done xmlns="b9af824b-b9ca-44bc-93e9-131eccbb3ac9">true</Done>
    <ConfirmedCurrent xmlns="b9af824b-b9ca-44bc-93e9-131eccbb3ac9" xsi:nil="true"/>
    <lcf76f155ced4ddcb4097134ff3c332f xmlns="b9af824b-b9ca-44bc-93e9-131eccbb3ac9">
      <Terms xmlns="http://schemas.microsoft.com/office/infopath/2007/PartnerControls"/>
    </lcf76f155ced4ddcb4097134ff3c332f>
    <TaxCatchAll xmlns="b9b69cfa-80ab-4e57-8c7c-c439de3a6f57" xsi:nil="true"/>
  </documentManagement>
</p:properties>
</file>

<file path=customXml/itemProps1.xml><?xml version="1.0" encoding="utf-8"?>
<ds:datastoreItem xmlns:ds="http://schemas.openxmlformats.org/officeDocument/2006/customXml" ds:itemID="{5D1F0426-10CD-4BD1-AD07-8599E9C92957}"/>
</file>

<file path=customXml/itemProps2.xml><?xml version="1.0" encoding="utf-8"?>
<ds:datastoreItem xmlns:ds="http://schemas.openxmlformats.org/officeDocument/2006/customXml" ds:itemID="{A87A8350-6937-430F-A909-7F092CB477B8}"/>
</file>

<file path=customXml/itemProps3.xml><?xml version="1.0" encoding="utf-8"?>
<ds:datastoreItem xmlns:ds="http://schemas.openxmlformats.org/officeDocument/2006/customXml" ds:itemID="{68990A7A-B6EF-4322-9CC4-2052363A4A8E}"/>
</file>

<file path=docProps/app.xml><?xml version="1.0" encoding="utf-8"?>
<Properties xmlns="http://schemas.openxmlformats.org/officeDocument/2006/extended-properties" xmlns:vt="http://schemas.openxmlformats.org/officeDocument/2006/docPropsVTypes">
  <Template>MSU Template 1</Template>
  <TotalTime>0</TotalTime>
  <Words>547</Words>
  <Application>Microsoft Office PowerPoint</Application>
  <PresentationFormat>On-screen Show (4:3)</PresentationFormat>
  <Paragraphs>66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7" baseType="lpstr">
      <vt:lpstr>ＭＳ Ｐゴシック</vt:lpstr>
      <vt:lpstr>Arial</vt:lpstr>
      <vt:lpstr>Calibri</vt:lpstr>
      <vt:lpstr>Courier New</vt:lpstr>
      <vt:lpstr>Gotham Book</vt:lpstr>
      <vt:lpstr>Gotham-Bold</vt:lpstr>
      <vt:lpstr>Wingdings</vt:lpstr>
      <vt:lpstr>MSU Template 1</vt:lpstr>
      <vt:lpstr>1_MSU Template 1</vt:lpstr>
      <vt:lpstr>University Council: Pregnancy, Childbirth and Other Pregnancy Related Conditions     </vt:lpstr>
      <vt:lpstr>Overview</vt:lpstr>
      <vt:lpstr>Students </vt:lpstr>
      <vt:lpstr>Students (Continued)</vt:lpstr>
      <vt:lpstr>Employees</vt:lpstr>
      <vt:lpstr>Employees (Continued)</vt:lpstr>
      <vt:lpstr>PowerPoint Presentation</vt:lpstr>
      <vt:lpstr>Questions??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Lauren Davies</dc:creator>
  <cp:lastModifiedBy>Schmidtke, Nicole</cp:lastModifiedBy>
  <cp:revision>1</cp:revision>
  <cp:lastPrinted>2010-09-08T13:46:11Z</cp:lastPrinted>
  <dcterms:created xsi:type="dcterms:W3CDTF">2019-05-04T17:37:47Z</dcterms:created>
  <dcterms:modified xsi:type="dcterms:W3CDTF">2024-01-29T16:20:36Z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0x010100373BE68F7849A845B253768CFB280D40</vt:lpwstr>
  </property>
</Properties>
</file>