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4F502-1286-4CB0-87CC-FD588299077C}" v="3" dt="2024-02-13T20:20:15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mer, Antoinette" userId="5c355362-9e89-40bf-8959-4920fe112040" providerId="ADAL" clId="{FF64F502-1286-4CB0-87CC-FD588299077C}"/>
    <pc:docChg chg="undo custSel addSld delSld modSld">
      <pc:chgData name="Tessmer, Antoinette" userId="5c355362-9e89-40bf-8959-4920fe112040" providerId="ADAL" clId="{FF64F502-1286-4CB0-87CC-FD588299077C}" dt="2024-02-14T18:06:25.574" v="447" actId="20577"/>
      <pc:docMkLst>
        <pc:docMk/>
      </pc:docMkLst>
      <pc:sldChg chg="modSp del mod">
        <pc:chgData name="Tessmer, Antoinette" userId="5c355362-9e89-40bf-8959-4920fe112040" providerId="ADAL" clId="{FF64F502-1286-4CB0-87CC-FD588299077C}" dt="2024-02-13T20:20:23.426" v="364" actId="47"/>
        <pc:sldMkLst>
          <pc:docMk/>
          <pc:sldMk cId="1460732140" sldId="257"/>
        </pc:sldMkLst>
        <pc:spChg chg="mod">
          <ac:chgData name="Tessmer, Antoinette" userId="5c355362-9e89-40bf-8959-4920fe112040" providerId="ADAL" clId="{FF64F502-1286-4CB0-87CC-FD588299077C}" dt="2024-02-13T19:38:10.666" v="35" actId="20577"/>
          <ac:spMkLst>
            <pc:docMk/>
            <pc:sldMk cId="1460732140" sldId="257"/>
            <ac:spMk id="3" creationId="{0E22C67D-EECF-5E8B-341B-B646C70A6BDE}"/>
          </ac:spMkLst>
        </pc:spChg>
      </pc:sldChg>
      <pc:sldChg chg="modSp mod">
        <pc:chgData name="Tessmer, Antoinette" userId="5c355362-9e89-40bf-8959-4920fe112040" providerId="ADAL" clId="{FF64F502-1286-4CB0-87CC-FD588299077C}" dt="2024-02-13T19:38:38.917" v="36" actId="113"/>
        <pc:sldMkLst>
          <pc:docMk/>
          <pc:sldMk cId="3587571055" sldId="258"/>
        </pc:sldMkLst>
        <pc:spChg chg="mod">
          <ac:chgData name="Tessmer, Antoinette" userId="5c355362-9e89-40bf-8959-4920fe112040" providerId="ADAL" clId="{FF64F502-1286-4CB0-87CC-FD588299077C}" dt="2024-02-13T19:38:38.917" v="36" actId="113"/>
          <ac:spMkLst>
            <pc:docMk/>
            <pc:sldMk cId="3587571055" sldId="258"/>
            <ac:spMk id="3" creationId="{E9A18DD3-638C-27DC-3E76-B913E2A71153}"/>
          </ac:spMkLst>
        </pc:spChg>
      </pc:sldChg>
      <pc:sldChg chg="addSp modSp mod">
        <pc:chgData name="Tessmer, Antoinette" userId="5c355362-9e89-40bf-8959-4920fe112040" providerId="ADAL" clId="{FF64F502-1286-4CB0-87CC-FD588299077C}" dt="2024-02-13T21:09:50.538" v="403" actId="114"/>
        <pc:sldMkLst>
          <pc:docMk/>
          <pc:sldMk cId="3781673219" sldId="259"/>
        </pc:sldMkLst>
        <pc:spChg chg="mod">
          <ac:chgData name="Tessmer, Antoinette" userId="5c355362-9e89-40bf-8959-4920fe112040" providerId="ADAL" clId="{FF64F502-1286-4CB0-87CC-FD588299077C}" dt="2024-02-13T20:19:34.737" v="358" actId="1076"/>
          <ac:spMkLst>
            <pc:docMk/>
            <pc:sldMk cId="3781673219" sldId="259"/>
            <ac:spMk id="2" creationId="{65F29832-D964-89AC-7AA1-46807C03EAFE}"/>
          </ac:spMkLst>
        </pc:spChg>
        <pc:spChg chg="mod">
          <ac:chgData name="Tessmer, Antoinette" userId="5c355362-9e89-40bf-8959-4920fe112040" providerId="ADAL" clId="{FF64F502-1286-4CB0-87CC-FD588299077C}" dt="2024-02-13T20:26:37.909" v="400" actId="20577"/>
          <ac:spMkLst>
            <pc:docMk/>
            <pc:sldMk cId="3781673219" sldId="259"/>
            <ac:spMk id="3" creationId="{8A4B79B5-0BCF-9FB5-33A6-27B63A76F1D2}"/>
          </ac:spMkLst>
        </pc:spChg>
        <pc:spChg chg="add mod">
          <ac:chgData name="Tessmer, Antoinette" userId="5c355362-9e89-40bf-8959-4920fe112040" providerId="ADAL" clId="{FF64F502-1286-4CB0-87CC-FD588299077C}" dt="2024-02-13T21:09:50.538" v="403" actId="114"/>
          <ac:spMkLst>
            <pc:docMk/>
            <pc:sldMk cId="3781673219" sldId="259"/>
            <ac:spMk id="5" creationId="{EDAC348F-6762-F54F-0516-A452123DBFE8}"/>
          </ac:spMkLst>
        </pc:spChg>
        <pc:spChg chg="add mod">
          <ac:chgData name="Tessmer, Antoinette" userId="5c355362-9e89-40bf-8959-4920fe112040" providerId="ADAL" clId="{FF64F502-1286-4CB0-87CC-FD588299077C}" dt="2024-02-13T20:19:42.962" v="360" actId="1076"/>
          <ac:spMkLst>
            <pc:docMk/>
            <pc:sldMk cId="3781673219" sldId="259"/>
            <ac:spMk id="6" creationId="{30473AF3-86E1-79E0-CFC6-6227B31E9195}"/>
          </ac:spMkLst>
        </pc:spChg>
      </pc:sldChg>
      <pc:sldChg chg="modSp new mod">
        <pc:chgData name="Tessmer, Antoinette" userId="5c355362-9e89-40bf-8959-4920fe112040" providerId="ADAL" clId="{FF64F502-1286-4CB0-87CC-FD588299077C}" dt="2024-02-14T18:06:25.574" v="447" actId="20577"/>
        <pc:sldMkLst>
          <pc:docMk/>
          <pc:sldMk cId="2933676900" sldId="260"/>
        </pc:sldMkLst>
        <pc:spChg chg="mod">
          <ac:chgData name="Tessmer, Antoinette" userId="5c355362-9e89-40bf-8959-4920fe112040" providerId="ADAL" clId="{FF64F502-1286-4CB0-87CC-FD588299077C}" dt="2024-02-13T20:15:23.859" v="260" actId="122"/>
          <ac:spMkLst>
            <pc:docMk/>
            <pc:sldMk cId="2933676900" sldId="260"/>
            <ac:spMk id="2" creationId="{62179EE4-D0B6-6B68-E244-C50FCC2BD1EA}"/>
          </ac:spMkLst>
        </pc:spChg>
        <pc:spChg chg="mod">
          <ac:chgData name="Tessmer, Antoinette" userId="5c355362-9e89-40bf-8959-4920fe112040" providerId="ADAL" clId="{FF64F502-1286-4CB0-87CC-FD588299077C}" dt="2024-02-14T18:06:25.574" v="447" actId="20577"/>
          <ac:spMkLst>
            <pc:docMk/>
            <pc:sldMk cId="2933676900" sldId="260"/>
            <ac:spMk id="3" creationId="{E79ABCE7-EB04-6531-DDD1-913860F6FA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7AF88-F0FA-5636-1A07-07792971A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6E1FA-DC66-3314-76C3-84FB1D5C5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E5B95-9F49-A3A1-3748-B418948D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6492D-9041-579A-6F45-AF4F9C11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AAD1-BC43-5A98-B4D9-B94F892F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C7DA-F699-F3AB-3F8A-F15AA36B8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2E8A6-721F-CC09-8581-A1BEE72FF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73E4A-F595-7257-7376-41C20C55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13716-A775-95D9-AF8D-F09F8EB2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E2E4E-1128-D5F5-9395-7AFD26F4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0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5C809-547F-3140-2390-115886215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C2BAB-DAC5-481B-0911-403119C89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ED301-8591-CEA7-06DF-BBA70CC0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F962F-0190-34FD-0006-B39D763D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40142-7B6D-5BB6-4A16-356401C0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4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83D0A-A66D-6DD0-43D9-9217AD51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C741-4C3C-1D88-C378-2E0BF3F7F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2EC57-23BB-BC4B-6162-690AC7BC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F97F2-C4C6-6687-D9EE-55698B96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192E3-8796-C805-BC26-E0E3444E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2B3F-0EC3-E4D5-82E3-7848F95C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454BC-0972-8610-2F06-CB1D572BB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7309-0D62-8F23-0010-774B1AE8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C31E2-7C54-2474-02EB-B7B27841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1A559-35C9-C2C6-DC06-55B0EF56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6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5A57D-73A9-75C5-E7DE-1404DCF3A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8FD26-D277-8F5E-DA08-CBE14A906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D720C-2352-2578-D63B-2DF5F178E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1F3CB-9BC9-C6E2-50AF-EBA842DE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C6C5B-186D-F54C-553D-E610731A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D9A57-E715-675B-F7E9-A37A822C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0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A6D17-77DC-D79D-021E-30BDE108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53EF5-0B6E-9324-C2D1-7AD4774A2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19545-B970-A956-1A10-0D8547B4C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C32EE-32A0-DF84-F8F3-2FE61DC15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3927C-1B81-CD51-394D-21F614A97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91D2E2-C5C1-5A7A-C1E0-13B0FD12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EEA212-4441-F3CF-09F2-6F94C550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01F76-2D3A-2420-FBE5-BA4CF88C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55EC-E1E0-58F6-2BAB-267EDAC6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5EE102-277A-6CE9-4456-72E4DE07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DF9E0-FA80-8F0C-C46B-DAD48FA3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85355-47BB-DD58-235D-F1FDFADA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2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FEE06-917B-8BB0-12A8-A6757309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60753-5015-2B7A-D16E-E251EB49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EB8D6-C246-7F80-BF59-4F772B2E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3877-D587-A391-889D-1D71F3F89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722AF-B34F-5578-C897-73BA0C4E1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F22AE-2CFE-DC40-7E81-4D76A8EE9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9C2A3-51AA-ABBF-C658-E1CA0798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0119B-2685-C340-4E4E-07E5FE67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F3EA1-8876-49D2-57A7-2C067136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6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1B4E-0927-1E28-E63A-797A36A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51070-89A3-A9D4-BAB7-808853978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F91FD-7EFE-9128-B67E-F71EFAFD4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ED767-80D2-D7E3-02FF-F08F9E34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A139-35DA-4729-D31A-8C6F3C68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A1661-5A5B-03C6-E7A3-1AB2C937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7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032B66-93BD-37F9-027A-CBA471B7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55FD1-2144-94B6-A63B-A3F88E97D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487FE-65E6-86E6-AAFB-CB106E7EF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E079-6288-4619-857F-DDAD383AE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7410F-887F-D99B-BF71-516BCCCDC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0A16F-8A39-9EE0-68C4-F127AF135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EA5F-2D62-4AC2-9405-63F1B3F4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33F84-B55E-16ED-B14B-E97128C70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658" y="-203004"/>
            <a:ext cx="9979631" cy="2874284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UCUE discussion on 1/25/2024</a:t>
            </a:r>
            <a:b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63C77C-2263-378F-1955-478564688C93}"/>
              </a:ext>
            </a:extLst>
          </p:cNvPr>
          <p:cNvSpPr txBox="1">
            <a:spLocks/>
          </p:cNvSpPr>
          <p:nvPr/>
        </p:nvSpPr>
        <p:spPr>
          <a:xfrm>
            <a:off x="1106184" y="1592022"/>
            <a:ext cx="9979631" cy="28742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 complementary digital learning platforms supporting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student success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algn="l">
              <a:spcBef>
                <a:spcPts val="0"/>
              </a:spcBef>
            </a:pP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Does the use of multiple digital learning platforms create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accessibility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affordability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barriers for students?</a:t>
            </a:r>
            <a:b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10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9832-D964-89AC-7AA1-46807C03E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4"/>
            <a:ext cx="10515600" cy="1325563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UCUE 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B79B5-0BCF-9FB5-33A6-27B63A76F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18" y="1286483"/>
            <a:ext cx="9748234" cy="2334251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Jason Beaudin, Executive Director, MSU IT Educational Technology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Stephen Thomas, Assistant Dean, STEM Education Teaching and Learning, Undergraduate Education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Jeremy Van Hof, Director, Center for Teaching and Learning Innovation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AC348F-6762-F54F-0516-A452123DBFE8}"/>
              </a:ext>
            </a:extLst>
          </p:cNvPr>
          <p:cNvSpPr txBox="1"/>
          <p:nvPr/>
        </p:nvSpPr>
        <p:spPr>
          <a:xfrm>
            <a:off x="1048018" y="4946297"/>
            <a:ext cx="10095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Digital Platforms used in the classroom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in addition to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D2L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Flip, Loncapa, MatLab, CATME, Padlet…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473AF3-86E1-79E0-CFC6-6227B31E9195}"/>
              </a:ext>
            </a:extLst>
          </p:cNvPr>
          <p:cNvSpPr txBox="1">
            <a:spLocks/>
          </p:cNvSpPr>
          <p:nvPr/>
        </p:nvSpPr>
        <p:spPr>
          <a:xfrm>
            <a:off x="838200" y="36207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Complementary Digital Learning Platforms</a:t>
            </a:r>
          </a:p>
        </p:txBody>
      </p:sp>
    </p:spTree>
    <p:extLst>
      <p:ext uri="{BB962C8B-B14F-4D97-AF65-F5344CB8AC3E}">
        <p14:creationId xmlns:p14="http://schemas.microsoft.com/office/powerpoint/2010/main" val="378167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18DD3-638C-27DC-3E76-B913E2A7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An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ad hoc committee to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design,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develop,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deliver, and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report on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a campus-wide survey on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students and faculty satisfaction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with their current usage of digital learning platforms.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F2F62C7-992A-16AA-89BB-2EE3D0462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358757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79EE4-D0B6-6B68-E244-C50FCC2B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Suggested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ABCE7-EB04-6531-DDD1-913860F6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UCUE, UCFA, UCGS, ASMSU, COGS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Office of the Provost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MSU IT Educational Technology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Center for Teaching and Learning Innovation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Enhanced Digital Learning Initiative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+mj-cs"/>
              </a:rPr>
              <a:t>MSU Survey Committee</a:t>
            </a:r>
          </a:p>
        </p:txBody>
      </p:sp>
    </p:spTree>
    <p:extLst>
      <p:ext uri="{BB962C8B-B14F-4D97-AF65-F5344CB8AC3E}">
        <p14:creationId xmlns:p14="http://schemas.microsoft.com/office/powerpoint/2010/main" val="293367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2" ma:contentTypeDescription="Create a new document." ma:contentTypeScope="" ma:versionID="30e4573690db42f0357b08b80dad2e13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8c6848d07bdd193a441b38e5d3419d8c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BAAFEED0-748B-4A15-95E1-E6F735E59357}"/>
</file>

<file path=customXml/itemProps2.xml><?xml version="1.0" encoding="utf-8"?>
<ds:datastoreItem xmlns:ds="http://schemas.openxmlformats.org/officeDocument/2006/customXml" ds:itemID="{81D9BDEE-6474-43BB-A3E2-03D61628FC6D}"/>
</file>

<file path=customXml/itemProps3.xml><?xml version="1.0" encoding="utf-8"?>
<ds:datastoreItem xmlns:ds="http://schemas.openxmlformats.org/officeDocument/2006/customXml" ds:itemID="{7BB3F8EC-FC2A-4A30-B9D9-EDF432FC1BE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158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UCUE discussion on 1/25/2024  </vt:lpstr>
      <vt:lpstr>UCUE Guests</vt:lpstr>
      <vt:lpstr>Request</vt:lpstr>
      <vt:lpstr>Suggested Representation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UCUE discussion on 1/25/2024  </dc:title>
  <dc:creator>Tessmer, Antoinette</dc:creator>
  <cp:lastModifiedBy>Heidi Pineda</cp:lastModifiedBy>
  <cp:revision>2</cp:revision>
  <dcterms:created xsi:type="dcterms:W3CDTF">2024-02-06T19:29:07Z</dcterms:created>
  <dcterms:modified xsi:type="dcterms:W3CDTF">2024-02-14T18:31:12Z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</Properties>
</file>