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5"/>
  </p:normalViewPr>
  <p:slideViewPr>
    <p:cSldViewPr snapToGrid="0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C7DB-6B78-1D27-A901-398E6BAA7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A75F1-FEB7-C18E-2E49-B0A42003A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6AC76-E073-1889-6F7E-4EDDDFF8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1ADE9-823F-FA31-5B3F-DDAD6CD8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C4B32-B1FF-394F-2CB9-C7166026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3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38E9-8C20-F0D7-5439-294BDD4E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27565-946C-CBD9-C3AF-FD599458C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50DF6-1173-19BB-6B73-AA50385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EA07-6227-595E-E887-F99D46F3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5571F-DA24-B4D3-734D-8E82398C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3204B-32D5-1CB9-0E02-954A7D393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063E4-827B-93A8-F860-EB1E1535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AEC8D-4615-A1C1-022B-91BBC21E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7DBA-A7BF-0FD1-ED7F-4F4FFC1F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9AD56-7B72-7F0C-8C7D-FF48633F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EEA2-2456-94F8-744F-4CCD0A29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FE6F-EB8E-5FA5-562B-6639B591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9CFCD-F5E9-9220-6FB5-818BCEDD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122D-5D56-18EB-BC4D-91C436DC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B120D-6995-5494-A2B8-3ADF58A8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F8D3-0822-F966-10D1-C336E686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2A29F-04B6-51E0-E1E5-A3B098A0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A20D-4653-A541-C246-42339714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916D-CF99-1AFA-8F67-8BF74630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53011-09C2-B3C6-7831-B2C475C3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7C6E-F7A6-8429-E24F-5F4C0B08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BF3A-C877-AF8C-E704-50F9DBFC0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12977-3B35-9081-40C9-04E7F2B3C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73F70-5DE2-6DB6-9000-A2E7689B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F29D5-A7D1-BDEE-9E80-E9A3F5FD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5BE5B-40BF-EC93-D683-2814E2A8D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3B358-50BB-2712-06A6-123459EE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8B90-3CE3-5577-8199-D12BBD436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DC768-038B-09DA-5D6D-CBCA5E4C6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393E6-BE41-03F4-F347-7F9918479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CFDE7-652A-E9CA-ECDB-4CD8B5767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A9BDE-A4EF-51D0-B0F0-5040EF9A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F7B9B-CCFA-F283-05B7-BC706AD4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E5A83-484A-EB52-A761-9F12CB99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2DAD-C6C9-3103-FFB8-1C36A1CB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39146-7176-1788-B29C-7421B9C2A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6AA77-7E99-79FD-D2E6-1E8B0F38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A4B06-0872-EF5B-CFB7-34F6A79A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03838-E398-19AB-1539-8C17F48B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350AD-F82F-29EC-D57C-3EAD7A16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564D2-C39B-F4B7-A6C0-A2F4C06D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D0EE-F1B7-FCE6-6840-7D801C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CC475-CA5F-BD2F-CA88-AD998467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04B30-9140-DF97-6CBC-A33BDD356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2A60F-E42C-563B-9DF8-79810836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9706E-66CA-6EC0-53FC-487A9286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1393-63CF-9F8E-5F6C-ACCCBD94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1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FFB6-231E-712C-6AE0-3CCA4189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E0B0B-6529-BAD0-069C-58C333D88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63A03-EB9F-189A-CD76-90E3532BF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A3F2-6A6C-2D55-A0FC-5309E613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3EE92-4FA5-D4C5-066E-B3D5AEB8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B9CDC-30A3-AE23-A07F-E900B67F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4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993F0-5217-D2AF-0412-A56AC75F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860C6-7C57-9135-2A83-A22B5FE44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1174-75E1-08EA-46ED-26BDBD0F9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0B80F-3756-C94D-95F5-D534CFED140E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30DB-8501-C294-6F22-99E314BD7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7976E-7FF4-F794-3F62-2891E6BD3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59787-3355-B64A-A1E6-87B2EBDF6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poster with text&#10;&#10;Description automatically generated">
            <a:extLst>
              <a:ext uri="{FF2B5EF4-FFF2-40B4-BE49-F238E27FC236}">
                <a16:creationId xmlns:a16="http://schemas.microsoft.com/office/drawing/2014/main" id="{8647A331-720B-283F-9A24-2FAACA309C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E68F7849A845B253768CFB280D40" ma:contentTypeVersion="22" ma:contentTypeDescription="Create a new document." ma:contentTypeScope="" ma:versionID="30e4573690db42f0357b08b80dad2e13">
  <xsd:schema xmlns:xsd="http://www.w3.org/2001/XMLSchema" xmlns:xs="http://www.w3.org/2001/XMLSchema" xmlns:p="http://schemas.microsoft.com/office/2006/metadata/properties" xmlns:ns2="b9af824b-b9ca-44bc-93e9-131eccbb3ac9" xmlns:ns3="b9b69cfa-80ab-4e57-8c7c-c439de3a6f57" targetNamespace="http://schemas.microsoft.com/office/2006/metadata/properties" ma:root="true" ma:fieldsID="8c6848d07bdd193a441b38e5d3419d8c" ns2:_="" ns3:_="">
    <xsd:import namespace="b9af824b-b9ca-44bc-93e9-131eccbb3ac9"/>
    <xsd:import namespace="b9b69cfa-80ab-4e57-8c7c-c439de3a6f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one" minOccurs="0"/>
                <xsd:element ref="ns2:MediaLengthInSeconds" minOccurs="0"/>
                <xsd:element ref="ns2:Status" minOccurs="0"/>
                <xsd:element ref="ns2:MediaServiceLocation" minOccurs="0"/>
                <xsd:element ref="ns2:Updated" minOccurs="0"/>
                <xsd:element ref="ns2:ConfirmedCurrent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f824b-b9ca-44bc-93e9-131eccbb3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one" ma:index="19" nillable="true" ma:displayName="Done" ma:default="1" ma:internalName="Done">
      <xsd:simpleType>
        <xsd:restriction base="dms:Boolean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Status" ma:index="21" nillable="true" ma:displayName="Status " ma:format="Dropdown" ma:internalName="Status">
      <xsd:simpleType>
        <xsd:union memberTypes="dms:Text">
          <xsd:simpleType>
            <xsd:restriction base="dms:Choice">
              <xsd:enumeration value="Drafting"/>
              <xsd:enumeration value="Complete"/>
              <xsd:enumeration value="Implementing "/>
            </xsd:restriction>
          </xsd:simpleType>
        </xsd:un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Updated" ma:index="23" nillable="true" ma:displayName="Updated" ma:description="May 2018" ma:format="Dropdown" ma:internalName="Updated">
      <xsd:simpleType>
        <xsd:restriction base="dms:Text">
          <xsd:maxLength value="255"/>
        </xsd:restriction>
      </xsd:simpleType>
    </xsd:element>
    <xsd:element name="ConfirmedCurrent" ma:index="24" nillable="true" ma:displayName="Confirmed Current " ma:description="January 14, 2021 " ma:format="Dropdown" ma:internalName="ConfirmedCurrent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9cfa-80ab-4e57-8c7c-c439de3a6f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ff38b9b-e467-49f0-aa00-a4b002715b25}" ma:internalName="TaxCatchAll" ma:showField="CatchAllData" ma:web="b9b69cfa-80ab-4e57-8c7c-c439de3a6f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09A5B-E5D1-4513-B50F-2F3103836E12}"/>
</file>

<file path=customXml/itemProps2.xml><?xml version="1.0" encoding="utf-8"?>
<ds:datastoreItem xmlns:ds="http://schemas.openxmlformats.org/officeDocument/2006/customXml" ds:itemID="{D5DBAABC-9458-4B44-B72B-768BAE61037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Moroski-Rigney, Stacia</dc:creator>
  <cp:lastModifiedBy>Moroski-Rigney, Stacia</cp:lastModifiedBy>
  <cp:revision>1</cp:revision>
  <dcterms:created xsi:type="dcterms:W3CDTF">2024-10-22T14:06:45Z</dcterms:created>
  <dcterms:modified xsi:type="dcterms:W3CDTF">2024-10-22T14:08:01Z</dcterms:modified>
</cp:coreProperties>
</file>