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/>
    <p:restoredTop sz="94721"/>
  </p:normalViewPr>
  <p:slideViewPr>
    <p:cSldViewPr snapToGrid="0" snapToObjects="1" showGuides="1">
      <p:cViewPr>
        <p:scale>
          <a:sx n="75" d="100"/>
          <a:sy n="75" d="100"/>
        </p:scale>
        <p:origin x="16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85B5-031D-FB4F-BF42-8976270A9BC7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A07C7-95D8-7B4F-AB36-E9445FDE2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47030"/>
            <a:ext cx="8229600" cy="98181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 full width,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649224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47030"/>
            <a:ext cx="8229600" cy="98181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2 columns,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79044"/>
            <a:ext cx="8229600" cy="8211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457200" algn="l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2/21/2025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396A-CB31-4C44-A25A-27DCF183A80B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7E9-1E0E-CB42-A0B9-9F45FB20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2/21/2025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6" descr="PP_MSU_chevron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  <p:sldLayoutId id="2147483699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05" y="2395728"/>
            <a:ext cx="8854750" cy="1024128"/>
          </a:xfrm>
        </p:spPr>
        <p:txBody>
          <a:bodyPr>
            <a:normAutofit fontScale="90000"/>
          </a:bodyPr>
          <a:lstStyle/>
          <a:p>
            <a:r>
              <a:rPr lang="en-US" dirty="0"/>
              <a:t>University Committee on Undergraduate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5941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AY 2024-2025 </a:t>
            </a:r>
          </a:p>
          <a:p>
            <a:pPr algn="ctr"/>
            <a:r>
              <a:rPr lang="en-US" dirty="0"/>
              <a:t>Annual Report</a:t>
            </a:r>
          </a:p>
        </p:txBody>
      </p:sp>
    </p:spTree>
    <p:extLst>
      <p:ext uri="{BB962C8B-B14F-4D97-AF65-F5344CB8AC3E}">
        <p14:creationId xmlns:p14="http://schemas.microsoft.com/office/powerpoint/2010/main" val="193261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4062"/>
            <a:ext cx="8229600" cy="756138"/>
          </a:xfrm>
        </p:spPr>
        <p:txBody>
          <a:bodyPr/>
          <a:lstStyle/>
          <a:p>
            <a:pPr algn="l"/>
            <a:r>
              <a:rPr lang="en-US" dirty="0"/>
              <a:t>UCUE Approved: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request for a new Bachelor of Arts program</a:t>
            </a:r>
          </a:p>
          <a:p>
            <a:r>
              <a:rPr lang="en-US" dirty="0"/>
              <a:t>4 request for new minors</a:t>
            </a:r>
          </a:p>
          <a:p>
            <a:r>
              <a:rPr lang="en-US" dirty="0"/>
              <a:t>5 request for undergraduate certificates</a:t>
            </a:r>
          </a:p>
          <a:p>
            <a:r>
              <a:rPr lang="en-US" dirty="0"/>
              <a:t>1 request for moratorium of a minor</a:t>
            </a:r>
          </a:p>
          <a:p>
            <a:r>
              <a:rPr lang="en-US" dirty="0"/>
              <a:t>1 request for discontinuation of a major</a:t>
            </a:r>
          </a:p>
          <a:p>
            <a:r>
              <a:rPr lang="en-US" dirty="0"/>
              <a:t>6 requests for discontinuation of minors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3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2720" y="371060"/>
            <a:ext cx="8798560" cy="924339"/>
          </a:xfrm>
        </p:spPr>
        <p:txBody>
          <a:bodyPr/>
          <a:lstStyle/>
          <a:p>
            <a:r>
              <a:rPr lang="en-US" dirty="0"/>
              <a:t>UCUE Discussion &amp; Information Items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8138160" cy="52982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Review/feedback on decision guide created by Dr. Lucas for UCUE’s review of undergraduate certificates</a:t>
            </a:r>
          </a:p>
          <a:p>
            <a:endParaRPr lang="en-US" dirty="0"/>
          </a:p>
          <a:p>
            <a:r>
              <a:rPr lang="en-US" dirty="0"/>
              <a:t>AACC shared updates</a:t>
            </a:r>
          </a:p>
          <a:p>
            <a:pPr lvl="1"/>
            <a:r>
              <a:rPr lang="en-US" dirty="0"/>
              <a:t>Policy Review Prioritization</a:t>
            </a:r>
          </a:p>
          <a:p>
            <a:pPr lvl="1"/>
            <a:r>
              <a:rPr lang="en-US" dirty="0"/>
              <a:t>Shared Program Policy</a:t>
            </a:r>
          </a:p>
          <a:p>
            <a:pPr lvl="1"/>
            <a:r>
              <a:rPr lang="en-US" dirty="0"/>
              <a:t>Late Drop Policy</a:t>
            </a:r>
          </a:p>
          <a:p>
            <a:endParaRPr lang="en-US" dirty="0"/>
          </a:p>
          <a:p>
            <a:r>
              <a:rPr lang="en-US" dirty="0"/>
              <a:t>Digital learning platform survey</a:t>
            </a:r>
          </a:p>
          <a:p>
            <a:pPr lvl="1"/>
            <a:r>
              <a:rPr lang="en-US" dirty="0"/>
              <a:t>Survey sent out this past fall yielded limited responses</a:t>
            </a:r>
          </a:p>
          <a:p>
            <a:pPr lvl="1"/>
            <a:r>
              <a:rPr lang="en-US" dirty="0"/>
              <a:t>Feedback received survey was lengthy &amp; labor intensive to complete</a:t>
            </a:r>
          </a:p>
          <a:p>
            <a:pPr lvl="1"/>
            <a:r>
              <a:rPr lang="en-US" dirty="0"/>
              <a:t>Conversations continue to better acquire the information in question</a:t>
            </a:r>
          </a:p>
          <a:p>
            <a:endParaRPr lang="en-US" dirty="0"/>
          </a:p>
          <a:p>
            <a:r>
              <a:rPr lang="en-US" dirty="0"/>
              <a:t>Discussion regarding the new title II rule (April 2026) re Digital learning ADA accommodations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98963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MSU Template 1</Template>
  <TotalTime>55</TotalTime>
  <Words>133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Gotham Book</vt:lpstr>
      <vt:lpstr>Gotham-Bold</vt:lpstr>
      <vt:lpstr>Wingdings</vt:lpstr>
      <vt:lpstr>MSU Template 1</vt:lpstr>
      <vt:lpstr>University Committee on Undergraduate Education</vt:lpstr>
      <vt:lpstr>UCUE Approved:</vt:lpstr>
      <vt:lpstr>UCUE Discussion &amp; Information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Rehbrerger</dc:creator>
  <cp:lastModifiedBy>Warren, Chastity</cp:lastModifiedBy>
  <cp:revision>3</cp:revision>
  <cp:lastPrinted>2010-09-08T13:46:11Z</cp:lastPrinted>
  <dcterms:created xsi:type="dcterms:W3CDTF">2018-04-23T13:30:27Z</dcterms:created>
  <dcterms:modified xsi:type="dcterms:W3CDTF">2025-02-21T18:28:42Z</dcterms:modified>
</cp:coreProperties>
</file>