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8" r:id="rId2"/>
    <p:sldId id="259" r:id="rId3"/>
    <p:sldId id="260" r:id="rId4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453B"/>
    <a:srgbClr val="0C533A"/>
    <a:srgbClr val="064339"/>
    <a:srgbClr val="E8E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82"/>
    <p:restoredTop sz="94721"/>
  </p:normalViewPr>
  <p:slideViewPr>
    <p:cSldViewPr snapToGrid="0" snapToObjects="1" showGuides="1">
      <p:cViewPr>
        <p:scale>
          <a:sx n="75" d="100"/>
          <a:sy n="75" d="100"/>
        </p:scale>
        <p:origin x="1666" y="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8F85B5-031D-FB4F-BF42-8976270A9BC7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DA07C7-95D8-7B4F-AB36-E9445FDE2F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086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728841"/>
            <a:ext cx="7772400" cy="1301965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 b="0" i="0" baseline="0">
                <a:ln>
                  <a:noFill/>
                </a:ln>
                <a:solidFill>
                  <a:srgbClr val="18453B"/>
                </a:solidFill>
                <a:latin typeface="Gotham-Bold"/>
                <a:cs typeface="Gotham-Bold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030807"/>
            <a:ext cx="7772400" cy="2102356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buNone/>
              <a:defRPr sz="2400" b="0" i="0">
                <a:solidFill>
                  <a:schemeClr val="tx1">
                    <a:lumMod val="75000"/>
                    <a:lumOff val="25000"/>
                  </a:schemeClr>
                </a:solidFill>
                <a:latin typeface="Gotham Book"/>
                <a:cs typeface="Gotham Book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595959"/>
                </a:solidFill>
                <a:latin typeface="Gotham Book" charset="0"/>
                <a:ea typeface="Gotham Book" charset="0"/>
                <a:cs typeface="Gotham Book" charset="0"/>
              </a:defRPr>
            </a:lvl1pPr>
          </a:lstStyle>
          <a:p>
            <a:pPr>
              <a:defRPr/>
            </a:pPr>
            <a:fld id="{D803B8FA-BCB0-5D4D-9E0C-8594CF5A2264}" type="datetime1">
              <a:rPr lang="en-US"/>
              <a:pPr>
                <a:defRPr/>
              </a:pPr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Gotham Book"/>
                <a:cs typeface="Gotham Book"/>
              </a:defRPr>
            </a:lvl1pPr>
          </a:lstStyle>
          <a:p>
            <a:pPr>
              <a:defRPr/>
            </a:pPr>
            <a:r>
              <a:rPr lang="en-US"/>
              <a:t>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595959"/>
                </a:solidFill>
                <a:latin typeface="Gotham Book" charset="0"/>
                <a:ea typeface="Gotham Book" charset="0"/>
                <a:cs typeface="Gotham Book" charset="0"/>
              </a:defRPr>
            </a:lvl1pPr>
          </a:lstStyle>
          <a:p>
            <a:pPr>
              <a:defRPr/>
            </a:pPr>
            <a:fld id="{205D934E-3E61-264D-8682-F58928E18B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747030"/>
            <a:ext cx="8229600" cy="981810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 b="0" i="0" baseline="0">
                <a:solidFill>
                  <a:srgbClr val="18453B"/>
                </a:solidFill>
                <a:latin typeface="Gotham-Bold"/>
                <a:cs typeface="Gotham-Bold"/>
              </a:defRPr>
            </a:lvl1pPr>
          </a:lstStyle>
          <a:p>
            <a:r>
              <a:rPr lang="en-US" dirty="0"/>
              <a:t>1 column full width, bullets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9668"/>
            <a:ext cx="8229600" cy="4066495"/>
          </a:xfrm>
          <a:prstGeom prst="rect">
            <a:avLst/>
          </a:prstGeom>
        </p:spPr>
        <p:txBody>
          <a:bodyPr/>
          <a:lstStyle>
            <a:lvl1pPr>
              <a:buClr>
                <a:schemeClr val="tx1">
                  <a:lumMod val="75000"/>
                  <a:lumOff val="25000"/>
                </a:schemeClr>
              </a:buClr>
              <a:buFont typeface="Wingdings" charset="2"/>
              <a:buChar char="§"/>
              <a:defRPr sz="2800" b="0" i="0">
                <a:solidFill>
                  <a:schemeClr val="tx1">
                    <a:lumMod val="75000"/>
                    <a:lumOff val="25000"/>
                  </a:schemeClr>
                </a:solidFill>
                <a:latin typeface="Gotham Book"/>
                <a:cs typeface="Gotham Book"/>
              </a:defRPr>
            </a:lvl1pPr>
            <a:lvl2pPr marL="649224">
              <a:buClr>
                <a:schemeClr val="tx1">
                  <a:lumMod val="75000"/>
                  <a:lumOff val="25000"/>
                </a:schemeClr>
              </a:buClr>
              <a:buSzPct val="85000"/>
              <a:buFont typeface="Wingdings" charset="2"/>
              <a:buChar char="§"/>
              <a:defRPr sz="2400" b="0" i="0">
                <a:solidFill>
                  <a:schemeClr val="tx1">
                    <a:lumMod val="75000"/>
                    <a:lumOff val="25000"/>
                  </a:schemeClr>
                </a:solidFill>
                <a:latin typeface="Gotham Book"/>
                <a:cs typeface="Gotham Book"/>
              </a:defRPr>
            </a:lvl2pPr>
            <a:lvl3pPr>
              <a:buClr>
                <a:schemeClr val="tx1">
                  <a:lumMod val="75000"/>
                  <a:lumOff val="25000"/>
                </a:schemeClr>
              </a:buClr>
              <a:defRPr sz="2000" b="0" i="0">
                <a:solidFill>
                  <a:schemeClr val="tx1">
                    <a:lumMod val="75000"/>
                    <a:lumOff val="25000"/>
                  </a:schemeClr>
                </a:solidFill>
                <a:latin typeface="Gotham Book"/>
                <a:cs typeface="Gotham Book"/>
              </a:defRPr>
            </a:lvl3pPr>
            <a:lvl4pPr>
              <a:defRPr b="0" i="0">
                <a:latin typeface="Gotham Book"/>
                <a:cs typeface="Gotham Book"/>
              </a:defRPr>
            </a:lvl4pPr>
            <a:lvl5pPr>
              <a:defRPr b="0" i="0">
                <a:latin typeface="Gotham Book"/>
                <a:cs typeface="Gotham Book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595959"/>
                </a:solidFill>
                <a:latin typeface="Gotham Book" charset="0"/>
                <a:ea typeface="Gotham Book" charset="0"/>
                <a:cs typeface="Gotham Book" charset="0"/>
              </a:defRPr>
            </a:lvl1pPr>
          </a:lstStyle>
          <a:p>
            <a:pPr>
              <a:defRPr/>
            </a:pPr>
            <a:fld id="{C93AF409-9F3D-4144-905F-D667DBFB2192}" type="datetime1">
              <a:rPr lang="en-US"/>
              <a:pPr>
                <a:defRPr/>
              </a:pPr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Gotham Book"/>
                <a:cs typeface="Gotham Book"/>
              </a:defRPr>
            </a:lvl1pPr>
          </a:lstStyle>
          <a:p>
            <a:pPr>
              <a:defRPr/>
            </a:pPr>
            <a:r>
              <a:rPr lang="en-US"/>
              <a:t>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595959"/>
                </a:solidFill>
                <a:latin typeface="Gotham Book" charset="0"/>
                <a:ea typeface="Gotham Book" charset="0"/>
                <a:cs typeface="Gotham Book" charset="0"/>
              </a:defRPr>
            </a:lvl1pPr>
          </a:lstStyle>
          <a:p>
            <a:pPr>
              <a:defRPr/>
            </a:pPr>
            <a:fld id="{0B4461CB-4CA9-2A43-A3FA-624E1DA48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747030"/>
            <a:ext cx="8229600" cy="981810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 b="0" i="0" baseline="0">
                <a:solidFill>
                  <a:srgbClr val="18453B"/>
                </a:solidFill>
                <a:latin typeface="Gotham-Bold"/>
                <a:cs typeface="Gotham-Bold"/>
              </a:defRPr>
            </a:lvl1pPr>
          </a:lstStyle>
          <a:p>
            <a:r>
              <a:rPr lang="en-US" dirty="0"/>
              <a:t>2 columns, bullets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9668"/>
            <a:ext cx="3950704" cy="4296682"/>
          </a:xfrm>
          <a:prstGeom prst="rect">
            <a:avLst/>
          </a:prstGeom>
        </p:spPr>
        <p:txBody>
          <a:bodyPr/>
          <a:lstStyle>
            <a:lvl1pPr>
              <a:buClr>
                <a:schemeClr val="tx1">
                  <a:lumMod val="75000"/>
                  <a:lumOff val="25000"/>
                </a:schemeClr>
              </a:buClr>
              <a:buFont typeface="Wingdings" charset="2"/>
              <a:buChar char="§"/>
              <a:defRPr sz="2800" b="0" i="0">
                <a:solidFill>
                  <a:schemeClr val="tx1">
                    <a:lumMod val="65000"/>
                    <a:lumOff val="35000"/>
                  </a:schemeClr>
                </a:solidFill>
                <a:latin typeface="Gotham Book"/>
                <a:cs typeface="Gotham Book"/>
              </a:defRPr>
            </a:lvl1pPr>
            <a:lvl2pPr>
              <a:buClr>
                <a:schemeClr val="tx1">
                  <a:lumMod val="75000"/>
                  <a:lumOff val="25000"/>
                </a:schemeClr>
              </a:buClr>
              <a:buFont typeface="Wingdings" charset="2"/>
              <a:buChar char="§"/>
              <a:defRPr sz="2400" b="0" i="0">
                <a:solidFill>
                  <a:schemeClr val="tx1">
                    <a:lumMod val="65000"/>
                    <a:lumOff val="35000"/>
                  </a:schemeClr>
                </a:solidFill>
                <a:latin typeface="Gotham Book"/>
                <a:cs typeface="Gotham Book"/>
              </a:defRPr>
            </a:lvl2pPr>
            <a:lvl3pPr>
              <a:buClr>
                <a:schemeClr val="tx1">
                  <a:lumMod val="75000"/>
                  <a:lumOff val="25000"/>
                </a:schemeClr>
              </a:buClr>
              <a:defRPr sz="2000" b="0" i="0">
                <a:solidFill>
                  <a:schemeClr val="tx1">
                    <a:lumMod val="75000"/>
                    <a:lumOff val="25000"/>
                  </a:schemeClr>
                </a:solidFill>
                <a:latin typeface="Gotham Book"/>
                <a:cs typeface="Gotham Book"/>
              </a:defRPr>
            </a:lvl3pPr>
            <a:lvl4pPr>
              <a:defRPr b="0" i="0">
                <a:latin typeface="Gotham Book"/>
                <a:cs typeface="Gotham Book"/>
              </a:defRPr>
            </a:lvl4pPr>
            <a:lvl5pPr>
              <a:defRPr b="0" i="0">
                <a:latin typeface="Gotham Book"/>
                <a:cs typeface="Gotham Book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595959"/>
                </a:solidFill>
                <a:latin typeface="Gotham Book" charset="0"/>
                <a:ea typeface="Gotham Book" charset="0"/>
                <a:cs typeface="Gotham Book" charset="0"/>
              </a:defRPr>
            </a:lvl1pPr>
          </a:lstStyle>
          <a:p>
            <a:pPr>
              <a:defRPr/>
            </a:pPr>
            <a:fld id="{3849B177-5D8B-7A43-B9D4-2D03D1F64BD4}" type="datetime1">
              <a:rPr lang="en-US"/>
              <a:pPr>
                <a:defRPr/>
              </a:pPr>
              <a:t>2/21/2025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Gotham Book"/>
                <a:cs typeface="Gotham Book"/>
              </a:defRPr>
            </a:lvl1pPr>
          </a:lstStyle>
          <a:p>
            <a:pPr>
              <a:defRPr/>
            </a:pPr>
            <a:r>
              <a:rPr lang="en-US"/>
              <a:t>Footer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595959"/>
                </a:solidFill>
                <a:latin typeface="Gotham Book" charset="0"/>
                <a:ea typeface="Gotham Book" charset="0"/>
                <a:cs typeface="Gotham Book" charset="0"/>
              </a:defRPr>
            </a:lvl1pPr>
          </a:lstStyle>
          <a:p>
            <a:pPr>
              <a:defRPr/>
            </a:pPr>
            <a:fld id="{4599938D-0427-3542-974E-F7CD887B38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4736096" y="2059668"/>
            <a:ext cx="3950704" cy="4296682"/>
          </a:xfrm>
          <a:prstGeom prst="rect">
            <a:avLst/>
          </a:prstGeom>
        </p:spPr>
        <p:txBody>
          <a:bodyPr/>
          <a:lstStyle>
            <a:lvl1pPr>
              <a:buClr>
                <a:schemeClr val="tx1">
                  <a:lumMod val="75000"/>
                  <a:lumOff val="25000"/>
                </a:schemeClr>
              </a:buClr>
              <a:buFont typeface="Wingdings" charset="2"/>
              <a:buChar char="§"/>
              <a:defRPr sz="2800" b="0" i="0">
                <a:solidFill>
                  <a:schemeClr val="tx1">
                    <a:lumMod val="65000"/>
                    <a:lumOff val="35000"/>
                  </a:schemeClr>
                </a:solidFill>
                <a:latin typeface="Gotham Book"/>
                <a:cs typeface="Gotham Book"/>
              </a:defRPr>
            </a:lvl1pPr>
            <a:lvl2pPr>
              <a:buClr>
                <a:schemeClr val="tx1">
                  <a:lumMod val="75000"/>
                  <a:lumOff val="25000"/>
                </a:schemeClr>
              </a:buClr>
              <a:buFont typeface="Wingdings" charset="2"/>
              <a:buChar char="§"/>
              <a:defRPr sz="2400" b="0" i="0">
                <a:solidFill>
                  <a:schemeClr val="tx1">
                    <a:lumMod val="65000"/>
                    <a:lumOff val="35000"/>
                  </a:schemeClr>
                </a:solidFill>
                <a:latin typeface="Gotham Book"/>
                <a:cs typeface="Gotham Book"/>
              </a:defRPr>
            </a:lvl2pPr>
            <a:lvl3pPr>
              <a:buClr>
                <a:schemeClr val="tx1">
                  <a:lumMod val="75000"/>
                  <a:lumOff val="25000"/>
                </a:schemeClr>
              </a:buClr>
              <a:defRPr sz="2000" b="0" i="0">
                <a:solidFill>
                  <a:schemeClr val="tx1">
                    <a:lumMod val="75000"/>
                    <a:lumOff val="25000"/>
                  </a:schemeClr>
                </a:solidFill>
                <a:latin typeface="Gotham Book"/>
                <a:cs typeface="Gotham Book"/>
              </a:defRPr>
            </a:lvl3pPr>
            <a:lvl4pPr>
              <a:defRPr b="0" i="0">
                <a:latin typeface="Gotham Book"/>
                <a:cs typeface="Gotham Book"/>
              </a:defRPr>
            </a:lvl4pPr>
            <a:lvl5pPr>
              <a:defRPr b="0" i="0">
                <a:latin typeface="Gotham Book"/>
                <a:cs typeface="Gotham Book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779044"/>
            <a:ext cx="8229600" cy="821157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 b="0" i="0">
                <a:solidFill>
                  <a:srgbClr val="18453B"/>
                </a:solidFill>
                <a:latin typeface="Gotham-Bold"/>
                <a:cs typeface="Gotham-Bold"/>
              </a:defRPr>
            </a:lvl1pPr>
          </a:lstStyle>
          <a:p>
            <a:r>
              <a:rPr lang="en-US" dirty="0"/>
              <a:t>1 column, no bullets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419600"/>
          </a:xfrm>
          <a:prstGeom prst="rect">
            <a:avLst/>
          </a:prstGeom>
        </p:spPr>
        <p:txBody>
          <a:bodyPr wrap="square" numCol="1" anchor="t"/>
          <a:lstStyle>
            <a:lvl1pPr marL="0" indent="0" algn="l">
              <a:buClr>
                <a:schemeClr val="tx1">
                  <a:lumMod val="75000"/>
                  <a:lumOff val="25000"/>
                </a:schemeClr>
              </a:buClr>
              <a:buFontTx/>
              <a:buNone/>
              <a:defRPr sz="2400" b="0" i="0" baseline="0">
                <a:solidFill>
                  <a:schemeClr val="tx1">
                    <a:lumMod val="75000"/>
                    <a:lumOff val="25000"/>
                  </a:schemeClr>
                </a:solidFill>
                <a:latin typeface="Gotham Book"/>
                <a:cs typeface="Gotham Book"/>
              </a:defRPr>
            </a:lvl1pPr>
            <a:lvl2pPr marL="0" indent="0" algn="l">
              <a:buClr>
                <a:schemeClr val="tx1">
                  <a:lumMod val="75000"/>
                  <a:lumOff val="25000"/>
                </a:schemeClr>
              </a:buClr>
              <a:buFontTx/>
              <a:buNone/>
              <a:defRPr sz="2000" b="0" i="0">
                <a:solidFill>
                  <a:schemeClr val="tx1">
                    <a:lumMod val="75000"/>
                    <a:lumOff val="25000"/>
                  </a:schemeClr>
                </a:solidFill>
                <a:latin typeface="Gotham Book"/>
                <a:cs typeface="Gotham Book"/>
              </a:defRPr>
            </a:lvl2pPr>
            <a:lvl3pPr>
              <a:buClr>
                <a:schemeClr val="tx1">
                  <a:lumMod val="75000"/>
                  <a:lumOff val="25000"/>
                </a:schemeClr>
              </a:buClr>
              <a:defRPr sz="2000" b="0" i="0">
                <a:solidFill>
                  <a:schemeClr val="tx1">
                    <a:lumMod val="75000"/>
                    <a:lumOff val="25000"/>
                  </a:schemeClr>
                </a:solidFill>
                <a:latin typeface="Gotham Book"/>
                <a:cs typeface="Gotham Book"/>
              </a:defRPr>
            </a:lvl3pPr>
            <a:lvl4pPr>
              <a:defRPr b="0" i="0">
                <a:latin typeface="Gotham Book"/>
                <a:cs typeface="Gotham Book"/>
              </a:defRPr>
            </a:lvl4pPr>
            <a:lvl5pPr>
              <a:defRPr b="0" i="0">
                <a:latin typeface="Gotham Book"/>
                <a:cs typeface="Gotham Book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595959"/>
                </a:solidFill>
                <a:latin typeface="Gotham Book" charset="0"/>
                <a:ea typeface="Gotham Book" charset="0"/>
                <a:cs typeface="Gotham Book" charset="0"/>
              </a:defRPr>
            </a:lvl1pPr>
          </a:lstStyle>
          <a:p>
            <a:pPr>
              <a:defRPr/>
            </a:pPr>
            <a:fld id="{9F847968-A88B-B947-87AA-BB83F906ED2F}" type="datetime1">
              <a:rPr lang="en-US"/>
              <a:pPr>
                <a:defRPr/>
              </a:pPr>
              <a:t>2/21/2025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Gotham Book"/>
                <a:cs typeface="Gotham Book"/>
              </a:defRPr>
            </a:lvl1pPr>
          </a:lstStyle>
          <a:p>
            <a:pPr>
              <a:defRPr/>
            </a:pPr>
            <a:r>
              <a:rPr lang="en-US"/>
              <a:t>Footer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595959"/>
                </a:solidFill>
                <a:latin typeface="Gotham Book" charset="0"/>
                <a:ea typeface="Gotham Book" charset="0"/>
                <a:cs typeface="Gotham Book" charset="0"/>
              </a:defRPr>
            </a:lvl1pPr>
          </a:lstStyle>
          <a:p>
            <a:pPr>
              <a:defRPr/>
            </a:pPr>
            <a:fld id="{4DCE0E26-47BB-FF4B-814B-E43C1B98F5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875091"/>
            <a:ext cx="8229600" cy="725109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 b="0" i="0">
                <a:solidFill>
                  <a:srgbClr val="18453B"/>
                </a:solidFill>
                <a:latin typeface="Gotham-Bold"/>
                <a:cs typeface="Gotham-Bold"/>
              </a:defRPr>
            </a:lvl1pPr>
          </a:lstStyle>
          <a:p>
            <a:r>
              <a:rPr lang="en-US" dirty="0"/>
              <a:t>1 column,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419600"/>
          </a:xfrm>
          <a:prstGeom prst="rect">
            <a:avLst/>
          </a:prstGeom>
        </p:spPr>
        <p:txBody>
          <a:bodyPr wrap="square" numCol="1" anchor="t"/>
          <a:lstStyle>
            <a:lvl1pPr marL="457200" indent="-457200" algn="l">
              <a:buClr>
                <a:schemeClr val="tx1">
                  <a:lumMod val="75000"/>
                  <a:lumOff val="25000"/>
                </a:schemeClr>
              </a:buClr>
              <a:buFont typeface="+mj-lt"/>
              <a:buAutoNum type="arabicPeriod"/>
              <a:defRPr sz="2400" b="0" i="0" baseline="0">
                <a:solidFill>
                  <a:schemeClr val="tx1">
                    <a:lumMod val="75000"/>
                    <a:lumOff val="25000"/>
                  </a:schemeClr>
                </a:solidFill>
                <a:latin typeface="Gotham Book"/>
                <a:cs typeface="Gotham Book"/>
              </a:defRPr>
            </a:lvl1pPr>
            <a:lvl2pPr marL="457200" indent="457200" algn="l">
              <a:buClr>
                <a:schemeClr val="tx1">
                  <a:lumMod val="75000"/>
                  <a:lumOff val="25000"/>
                </a:schemeClr>
              </a:buClr>
              <a:buFont typeface="Wingdings" charset="2"/>
              <a:buChar char="§"/>
              <a:defRPr sz="2000" b="0" i="0">
                <a:solidFill>
                  <a:schemeClr val="tx1">
                    <a:lumMod val="75000"/>
                    <a:lumOff val="25000"/>
                  </a:schemeClr>
                </a:solidFill>
                <a:latin typeface="Gotham Book"/>
                <a:cs typeface="Gotham Book"/>
              </a:defRPr>
            </a:lvl2pPr>
            <a:lvl3pPr>
              <a:buClr>
                <a:schemeClr val="tx1">
                  <a:lumMod val="75000"/>
                  <a:lumOff val="25000"/>
                </a:schemeClr>
              </a:buClr>
              <a:defRPr sz="2000" b="0" i="0">
                <a:solidFill>
                  <a:schemeClr val="tx1">
                    <a:lumMod val="75000"/>
                    <a:lumOff val="25000"/>
                  </a:schemeClr>
                </a:solidFill>
                <a:latin typeface="Gotham Book"/>
                <a:cs typeface="Gotham Book"/>
              </a:defRPr>
            </a:lvl3pPr>
            <a:lvl4pPr>
              <a:defRPr b="0" i="0">
                <a:latin typeface="Gotham Book"/>
                <a:cs typeface="Gotham Book"/>
              </a:defRPr>
            </a:lvl4pPr>
            <a:lvl5pPr>
              <a:defRPr b="0" i="0">
                <a:latin typeface="Gotham Book"/>
                <a:cs typeface="Gotham Book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595959"/>
                </a:solidFill>
                <a:latin typeface="Gotham Book" charset="0"/>
                <a:ea typeface="Gotham Book" charset="0"/>
                <a:cs typeface="Gotham Book" charset="0"/>
              </a:defRPr>
            </a:lvl1pPr>
          </a:lstStyle>
          <a:p>
            <a:pPr>
              <a:defRPr/>
            </a:pPr>
            <a:fld id="{04B2702C-F183-E649-BBAD-4C35648D6001}" type="datetime1">
              <a:rPr lang="en-US"/>
              <a:pPr>
                <a:defRPr/>
              </a:pPr>
              <a:t>2/21/2025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Gotham Book"/>
                <a:cs typeface="Gotham Book"/>
              </a:defRPr>
            </a:lvl1pPr>
          </a:lstStyle>
          <a:p>
            <a:pPr>
              <a:defRPr/>
            </a:pPr>
            <a:r>
              <a:rPr lang="en-US"/>
              <a:t>Footer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595959"/>
                </a:solidFill>
                <a:latin typeface="Gotham Book" charset="0"/>
                <a:ea typeface="Gotham Book" charset="0"/>
                <a:cs typeface="Gotham Book" charset="0"/>
              </a:defRPr>
            </a:lvl1pPr>
          </a:lstStyle>
          <a:p>
            <a:pPr>
              <a:defRPr/>
            </a:pPr>
            <a:fld id="{14362E17-3E5F-5C4D-AFD9-BBBB918BE2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7396A-CB31-4C44-A25A-27DCF183A80B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247E9-1E0E-CB42-A0B9-9F45FB2040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10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Gotham Book"/>
                <a:ea typeface="+mn-ea"/>
                <a:cs typeface="+mn-cs"/>
              </a:defRPr>
            </a:lvl1pPr>
          </a:lstStyle>
          <a:p>
            <a:pPr>
              <a:defRPr/>
            </a:pPr>
            <a:fld id="{FB44CCF9-D185-2447-94DE-2F097F7C2422}" type="datetime1">
              <a:rPr lang="en-US"/>
              <a:pPr>
                <a:defRPr/>
              </a:pPr>
              <a:t>2/21/2025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Gotham Book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Gotham Book"/>
                <a:ea typeface="+mn-ea"/>
                <a:cs typeface="+mn-cs"/>
              </a:defRPr>
            </a:lvl1pPr>
          </a:lstStyle>
          <a:p>
            <a:pPr>
              <a:defRPr/>
            </a:pPr>
            <a:fld id="{E1544D71-77D6-5B4F-A1FC-5CA064DBD19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29" name="Picture 6" descr="PP_MSU_chevron.jpg"/>
          <p:cNvPicPr>
            <a:picLocks noChangeAspect="1"/>
          </p:cNvPicPr>
          <p:nvPr userDrawn="1"/>
        </p:nvPicPr>
        <p:blipFill>
          <a:blip r:embed="rId9"/>
          <a:srcRect/>
          <a:stretch>
            <a:fillRect/>
          </a:stretch>
        </p:blipFill>
        <p:spPr bwMode="auto">
          <a:xfrm>
            <a:off x="0" y="0"/>
            <a:ext cx="914400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8" r:id="rId4"/>
    <p:sldLayoutId id="2147483697" r:id="rId5"/>
    <p:sldLayoutId id="2147483699" r:id="rId6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Gotham Book"/>
          <a:ea typeface="ＭＳ Ｐゴシック" charset="-128"/>
          <a:cs typeface="ＭＳ Ｐゴシック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otham Book" charset="0"/>
          <a:ea typeface="ＭＳ Ｐゴシック" charset="-128"/>
          <a:cs typeface="ＭＳ Ｐゴシック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otham Book" charset="0"/>
          <a:ea typeface="ＭＳ Ｐゴシック" charset="-128"/>
          <a:cs typeface="ＭＳ Ｐゴシック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otham Book" charset="0"/>
          <a:ea typeface="ＭＳ Ｐゴシック" charset="-128"/>
          <a:cs typeface="ＭＳ Ｐゴシック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otham Book" charset="0"/>
          <a:ea typeface="ＭＳ Ｐゴシック" charset="-128"/>
          <a:cs typeface="ＭＳ Ｐゴシック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otham Book" charset="0"/>
          <a:ea typeface="ＭＳ Ｐゴシック" charset="-128"/>
          <a:cs typeface="ＭＳ Ｐゴシック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otham Book" charset="0"/>
          <a:ea typeface="ＭＳ Ｐゴシック" charset="-128"/>
          <a:cs typeface="ＭＳ Ｐゴシック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otham Book" charset="0"/>
          <a:ea typeface="ＭＳ Ｐゴシック" charset="-128"/>
          <a:cs typeface="ＭＳ Ｐゴシック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otham Book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Gotham Book"/>
          <a:ea typeface="ＭＳ Ｐゴシック" charset="-128"/>
          <a:cs typeface="ＭＳ Ｐゴシック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Gotham Book"/>
          <a:ea typeface="ＭＳ Ｐゴシック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Gotham Book"/>
          <a:ea typeface="ＭＳ Ｐゴシック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Gotham Book"/>
          <a:ea typeface="ＭＳ Ｐゴシック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Gotham Book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4605" y="2395728"/>
            <a:ext cx="8854750" cy="1024128"/>
          </a:xfrm>
        </p:spPr>
        <p:txBody>
          <a:bodyPr>
            <a:normAutofit fontScale="90000"/>
          </a:bodyPr>
          <a:lstStyle/>
          <a:p>
            <a:r>
              <a:rPr lang="en-US" dirty="0"/>
              <a:t>University Committee on Undergraduate Education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199"/>
            <a:ext cx="6400800" cy="2259419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AY 2024-2025 </a:t>
            </a:r>
          </a:p>
          <a:p>
            <a:pPr algn="ctr"/>
            <a:r>
              <a:rPr lang="en-US" dirty="0"/>
              <a:t>Annual Report</a:t>
            </a:r>
          </a:p>
        </p:txBody>
      </p:sp>
    </p:spTree>
    <p:extLst>
      <p:ext uri="{BB962C8B-B14F-4D97-AF65-F5344CB8AC3E}">
        <p14:creationId xmlns:p14="http://schemas.microsoft.com/office/powerpoint/2010/main" val="19326105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844062"/>
            <a:ext cx="8229600" cy="756138"/>
          </a:xfrm>
        </p:spPr>
        <p:txBody>
          <a:bodyPr/>
          <a:lstStyle/>
          <a:p>
            <a:pPr algn="l"/>
            <a:r>
              <a:rPr lang="en-US" dirty="0"/>
              <a:t>UCUE Approved: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 request for a new Bachelor of Arts program</a:t>
            </a:r>
          </a:p>
          <a:p>
            <a:r>
              <a:rPr lang="en-US" dirty="0"/>
              <a:t>4 request for new minors</a:t>
            </a:r>
          </a:p>
          <a:p>
            <a:r>
              <a:rPr lang="en-US" dirty="0"/>
              <a:t>5 request for undergraduate certificates</a:t>
            </a:r>
          </a:p>
          <a:p>
            <a:r>
              <a:rPr lang="en-US" dirty="0"/>
              <a:t>1 request for moratorium of a minor</a:t>
            </a:r>
          </a:p>
          <a:p>
            <a:r>
              <a:rPr lang="en-US" dirty="0"/>
              <a:t>1 request for discontinuation of a major</a:t>
            </a:r>
          </a:p>
          <a:p>
            <a:r>
              <a:rPr lang="en-US" dirty="0"/>
              <a:t>6 requests for discontinuation of minors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09393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72720" y="371060"/>
            <a:ext cx="8798560" cy="924339"/>
          </a:xfrm>
        </p:spPr>
        <p:txBody>
          <a:bodyPr/>
          <a:lstStyle/>
          <a:p>
            <a:r>
              <a:rPr lang="en-US" dirty="0"/>
              <a:t>UCUE Discussion &amp; Information Items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457200" y="1188720"/>
            <a:ext cx="8138160" cy="529822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Review/feedback on decision guide created by Dr. Lucas for UCUE’s review of undergraduate certificates</a:t>
            </a:r>
          </a:p>
          <a:p>
            <a:endParaRPr lang="en-US" dirty="0"/>
          </a:p>
          <a:p>
            <a:r>
              <a:rPr lang="en-US" dirty="0"/>
              <a:t>AACC shared updates</a:t>
            </a:r>
          </a:p>
          <a:p>
            <a:pPr lvl="1"/>
            <a:r>
              <a:rPr lang="en-US" dirty="0"/>
              <a:t>Policy Review Prioritization</a:t>
            </a:r>
          </a:p>
          <a:p>
            <a:pPr lvl="1"/>
            <a:r>
              <a:rPr lang="en-US" dirty="0"/>
              <a:t>Shared Program Policy</a:t>
            </a:r>
          </a:p>
          <a:p>
            <a:pPr lvl="1"/>
            <a:r>
              <a:rPr lang="en-US" dirty="0"/>
              <a:t>Late Drop Policy</a:t>
            </a:r>
          </a:p>
          <a:p>
            <a:endParaRPr lang="en-US" dirty="0"/>
          </a:p>
          <a:p>
            <a:r>
              <a:rPr lang="en-US" dirty="0"/>
              <a:t>Digital learning platform survey</a:t>
            </a:r>
          </a:p>
          <a:p>
            <a:pPr lvl="1"/>
            <a:r>
              <a:rPr lang="en-US" dirty="0"/>
              <a:t>Survey sent out this past fall yielded limited responses</a:t>
            </a:r>
          </a:p>
          <a:p>
            <a:pPr lvl="1"/>
            <a:r>
              <a:rPr lang="en-US" dirty="0"/>
              <a:t>Feedback received survey was lengthy &amp; labor intensive to complete</a:t>
            </a:r>
          </a:p>
          <a:p>
            <a:pPr lvl="1"/>
            <a:r>
              <a:rPr lang="en-US" dirty="0"/>
              <a:t>Conversations continue to better acquire the information in question</a:t>
            </a:r>
          </a:p>
          <a:p>
            <a:endParaRPr lang="en-US" dirty="0"/>
          </a:p>
          <a:p>
            <a:r>
              <a:rPr lang="en-US" dirty="0"/>
              <a:t>Discussion regarding the new title II rule (April 2026) re Digital learning ADA accommodations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8698963"/>
      </p:ext>
    </p:extLst>
  </p:cSld>
  <p:clrMapOvr>
    <a:masterClrMapping/>
  </p:clrMapOvr>
</p:sld>
</file>

<file path=ppt/theme/theme1.xml><?xml version="1.0" encoding="utf-8"?>
<a:theme xmlns:a="http://schemas.openxmlformats.org/drawingml/2006/main" name="MSU Template 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MSU Template 1</Template>
  <TotalTime>55</TotalTime>
  <Words>133</Words>
  <Application>Microsoft Office PowerPoint</Application>
  <PresentationFormat>On-screen Show (4:3)</PresentationFormat>
  <Paragraphs>24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Gotham Book</vt:lpstr>
      <vt:lpstr>Gotham-Bold</vt:lpstr>
      <vt:lpstr>Wingdings</vt:lpstr>
      <vt:lpstr>MSU Template 1</vt:lpstr>
      <vt:lpstr>University Committee on Undergraduate Education</vt:lpstr>
      <vt:lpstr>UCUE Approved:</vt:lpstr>
      <vt:lpstr>UCUE Discussion &amp; Information Items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Dean Rehbrerger</dc:creator>
  <cp:lastModifiedBy>Warren, Chastity</cp:lastModifiedBy>
  <cp:revision>3</cp:revision>
  <cp:lastPrinted>2010-09-08T13:46:11Z</cp:lastPrinted>
  <dcterms:created xsi:type="dcterms:W3CDTF">2018-04-23T13:30:27Z</dcterms:created>
  <dcterms:modified xsi:type="dcterms:W3CDTF">2025-02-21T18:28:42Z</dcterms:modified>
</cp:coreProperties>
</file>